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1" r:id="rId6"/>
    <p:sldId id="260" r:id="rId7"/>
    <p:sldId id="282" r:id="rId8"/>
    <p:sldId id="28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82A184-EAE9-4071-9D0C-DDBF16C82218}" v="4" dt="2026-04-28T15:15:43.9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825" autoAdjust="0"/>
    <p:restoredTop sz="94660"/>
  </p:normalViewPr>
  <p:slideViewPr>
    <p:cSldViewPr snapToGrid="0">
      <p:cViewPr varScale="1">
        <p:scale>
          <a:sx n="59" d="100"/>
          <a:sy n="59" d="100"/>
        </p:scale>
        <p:origin x="3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28"/>
    </p:cViewPr>
  </p:sorterViewPr>
  <p:notesViewPr>
    <p:cSldViewPr snapToGrid="0">
      <p:cViewPr varScale="1">
        <p:scale>
          <a:sx n="48" d="100"/>
          <a:sy n="48" d="100"/>
        </p:scale>
        <p:origin x="2752" y="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0.jpg"/><Relationship Id="rId1" Type="http://schemas.openxmlformats.org/officeDocument/2006/relationships/image" Target="../media/image9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0.jpg"/><Relationship Id="rId1" Type="http://schemas.openxmlformats.org/officeDocument/2006/relationships/image" Target="../media/image9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FF6838-1A88-45D1-B475-5A4E6021AE10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75D6D857-2022-4E6A-8A74-3E21D76541D3}">
      <dgm:prSet phldrT="[Text]" phldr="1"/>
      <dgm:spPr>
        <a:noFill/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endParaRPr lang="en-GB" dirty="0"/>
        </a:p>
      </dgm:t>
    </dgm:pt>
    <dgm:pt modelId="{A88238B9-8F1D-477F-9B53-0AF5292C0B4B}" type="parTrans" cxnId="{183B282A-EC6C-4B44-881A-E86EBF80478C}">
      <dgm:prSet/>
      <dgm:spPr/>
      <dgm:t>
        <a:bodyPr/>
        <a:lstStyle/>
        <a:p>
          <a:endParaRPr lang="en-GB"/>
        </a:p>
      </dgm:t>
    </dgm:pt>
    <dgm:pt modelId="{B6CFE7E9-8487-41F4-8DCE-F14DE9E9B8FB}" type="sibTrans" cxnId="{183B282A-EC6C-4B44-881A-E86EBF80478C}">
      <dgm:prSet/>
      <dgm:spPr/>
      <dgm:t>
        <a:bodyPr/>
        <a:lstStyle/>
        <a:p>
          <a:endParaRPr lang="en-GB"/>
        </a:p>
      </dgm:t>
    </dgm:pt>
    <dgm:pt modelId="{0B9EB574-4952-45D6-878A-CD03B09B3A28}">
      <dgm:prSet phldrT="[Text]" phldr="1"/>
      <dgm:spPr>
        <a:noFill/>
      </dgm:spPr>
      <dgm:t>
        <a:bodyPr/>
        <a:lstStyle/>
        <a:p>
          <a:endParaRPr lang="en-GB" dirty="0"/>
        </a:p>
      </dgm:t>
    </dgm:pt>
    <dgm:pt modelId="{C3F82C9E-9023-40D9-9D99-BDEAA5D06082}" type="parTrans" cxnId="{1D1EB61E-2115-45BF-BBA5-611143E226CA}">
      <dgm:prSet/>
      <dgm:spPr/>
      <dgm:t>
        <a:bodyPr/>
        <a:lstStyle/>
        <a:p>
          <a:endParaRPr lang="en-GB"/>
        </a:p>
      </dgm:t>
    </dgm:pt>
    <dgm:pt modelId="{CB5BEF64-7B7A-425B-B793-EB164A9BA3A8}" type="sibTrans" cxnId="{1D1EB61E-2115-45BF-BBA5-611143E226CA}">
      <dgm:prSet/>
      <dgm:spPr/>
      <dgm:t>
        <a:bodyPr/>
        <a:lstStyle/>
        <a:p>
          <a:endParaRPr lang="en-GB"/>
        </a:p>
      </dgm:t>
    </dgm:pt>
    <dgm:pt modelId="{A61C9F18-EA73-4A04-949C-8B08596D7B25}">
      <dgm:prSet phldrT="[Text]" phldr="1"/>
      <dgm:spPr>
        <a:noFill/>
      </dgm:spPr>
      <dgm:t>
        <a:bodyPr/>
        <a:lstStyle/>
        <a:p>
          <a:endParaRPr lang="en-GB" dirty="0"/>
        </a:p>
      </dgm:t>
    </dgm:pt>
    <dgm:pt modelId="{4DBDA48E-EBD0-4856-B7D4-41F57C3186D4}" type="parTrans" cxnId="{750E4600-5C9B-44FC-9A16-B6D824FA81ED}">
      <dgm:prSet/>
      <dgm:spPr/>
      <dgm:t>
        <a:bodyPr/>
        <a:lstStyle/>
        <a:p>
          <a:endParaRPr lang="en-GB"/>
        </a:p>
      </dgm:t>
    </dgm:pt>
    <dgm:pt modelId="{C5E51598-583E-4E25-B4FC-9963A22003C5}" type="sibTrans" cxnId="{750E4600-5C9B-44FC-9A16-B6D824FA81ED}">
      <dgm:prSet/>
      <dgm:spPr/>
      <dgm:t>
        <a:bodyPr/>
        <a:lstStyle/>
        <a:p>
          <a:endParaRPr lang="en-GB"/>
        </a:p>
      </dgm:t>
    </dgm:pt>
    <dgm:pt modelId="{BA967799-655E-419E-BE9D-F1EBD2DE0385}">
      <dgm:prSet/>
      <dgm:spPr>
        <a:noFill/>
      </dgm:spPr>
      <dgm:t>
        <a:bodyPr/>
        <a:lstStyle/>
        <a:p>
          <a:endParaRPr lang="en-GB"/>
        </a:p>
      </dgm:t>
    </dgm:pt>
    <dgm:pt modelId="{2E65A947-A6FF-47EF-9D4A-056286A4C3C8}" type="parTrans" cxnId="{54CCAE8C-2CE0-4212-A0FA-8C2C7394F019}">
      <dgm:prSet/>
      <dgm:spPr/>
      <dgm:t>
        <a:bodyPr/>
        <a:lstStyle/>
        <a:p>
          <a:endParaRPr lang="en-GB"/>
        </a:p>
      </dgm:t>
    </dgm:pt>
    <dgm:pt modelId="{DC4E9FE6-1E81-4BF9-B99A-428986426C46}" type="sibTrans" cxnId="{54CCAE8C-2CE0-4212-A0FA-8C2C7394F019}">
      <dgm:prSet/>
      <dgm:spPr/>
      <dgm:t>
        <a:bodyPr/>
        <a:lstStyle/>
        <a:p>
          <a:endParaRPr lang="en-GB"/>
        </a:p>
      </dgm:t>
    </dgm:pt>
    <dgm:pt modelId="{442A3969-AB08-4638-89FA-80CA0E3F43E1}">
      <dgm:prSet/>
      <dgm:spPr>
        <a:noFill/>
      </dgm:spPr>
      <dgm:t>
        <a:bodyPr/>
        <a:lstStyle/>
        <a:p>
          <a:endParaRPr lang="en-GB"/>
        </a:p>
      </dgm:t>
    </dgm:pt>
    <dgm:pt modelId="{98CC34AE-1A7F-4A33-92FC-42DA76197404}" type="parTrans" cxnId="{6B0FC577-BEDE-4EC3-88C6-9AA4BCAE2D5E}">
      <dgm:prSet/>
      <dgm:spPr/>
      <dgm:t>
        <a:bodyPr/>
        <a:lstStyle/>
        <a:p>
          <a:endParaRPr lang="en-GB"/>
        </a:p>
      </dgm:t>
    </dgm:pt>
    <dgm:pt modelId="{7D06A4EC-26D9-4FED-A24F-9D32ED261DE8}" type="sibTrans" cxnId="{6B0FC577-BEDE-4EC3-88C6-9AA4BCAE2D5E}">
      <dgm:prSet/>
      <dgm:spPr/>
      <dgm:t>
        <a:bodyPr/>
        <a:lstStyle/>
        <a:p>
          <a:endParaRPr lang="en-GB"/>
        </a:p>
      </dgm:t>
    </dgm:pt>
    <dgm:pt modelId="{006DA858-F165-4702-9E34-5DA25B200DD8}" type="pres">
      <dgm:prSet presAssocID="{FFFF6838-1A88-45D1-B475-5A4E6021AE10}" presName="Name0" presStyleCnt="0">
        <dgm:presLayoutVars>
          <dgm:dir/>
          <dgm:resizeHandles val="exact"/>
        </dgm:presLayoutVars>
      </dgm:prSet>
      <dgm:spPr/>
    </dgm:pt>
    <dgm:pt modelId="{5F1E6852-8C14-4B95-AA7B-E6DFE3C885EB}" type="pres">
      <dgm:prSet presAssocID="{FFFF6838-1A88-45D1-B475-5A4E6021AE10}" presName="fgShape" presStyleLbl="fgShp" presStyleIdx="0" presStyleCnt="1" custLinFactNeighborX="680" custLinFactNeighborY="5302"/>
      <dgm:spPr/>
    </dgm:pt>
    <dgm:pt modelId="{48680978-2DAC-4BD0-B2E2-A430202B1136}" type="pres">
      <dgm:prSet presAssocID="{FFFF6838-1A88-45D1-B475-5A4E6021AE10}" presName="linComp" presStyleCnt="0"/>
      <dgm:spPr/>
    </dgm:pt>
    <dgm:pt modelId="{B38581D5-EF48-4693-8B8C-A6FED9EBD46D}" type="pres">
      <dgm:prSet presAssocID="{75D6D857-2022-4E6A-8A74-3E21D76541D3}" presName="compNode" presStyleCnt="0"/>
      <dgm:spPr/>
    </dgm:pt>
    <dgm:pt modelId="{C9AED657-6228-44AB-A68A-DA4D14BEBC5F}" type="pres">
      <dgm:prSet presAssocID="{75D6D857-2022-4E6A-8A74-3E21D76541D3}" presName="bkgdShape" presStyleLbl="node1" presStyleIdx="0" presStyleCnt="5"/>
      <dgm:spPr/>
    </dgm:pt>
    <dgm:pt modelId="{D8AC47DE-6C03-41AE-9DB5-854110ECBC5E}" type="pres">
      <dgm:prSet presAssocID="{75D6D857-2022-4E6A-8A74-3E21D76541D3}" presName="nodeTx" presStyleLbl="node1" presStyleIdx="0" presStyleCnt="5">
        <dgm:presLayoutVars>
          <dgm:bulletEnabled val="1"/>
        </dgm:presLayoutVars>
      </dgm:prSet>
      <dgm:spPr/>
    </dgm:pt>
    <dgm:pt modelId="{A23B89C6-D49D-42C0-80F4-C201B0E2CF88}" type="pres">
      <dgm:prSet presAssocID="{75D6D857-2022-4E6A-8A74-3E21D76541D3}" presName="invisiNode" presStyleLbl="node1" presStyleIdx="0" presStyleCnt="5"/>
      <dgm:spPr/>
    </dgm:pt>
    <dgm:pt modelId="{B3215C63-306E-4AC9-9861-AA3F098D9BE7}" type="pres">
      <dgm:prSet presAssocID="{75D6D857-2022-4E6A-8A74-3E21D76541D3}" presName="imagNode" presStyleLbl="fgImgPlace1" presStyleIdx="0" presStyleCnt="5"/>
      <dgm:spPr>
        <a:blipFill>
          <a:blip xmlns:r="http://schemas.openxmlformats.org/officeDocument/2006/relationships" r:embed="rId1"/>
          <a:srcRect/>
          <a:stretch>
            <a:fillRect l="-20000" r="-20000"/>
          </a:stretch>
        </a:blipFill>
      </dgm:spPr>
      <dgm:extLst>
        <a:ext uri="{E40237B7-FDA0-4F09-8148-C483321AD2D9}">
          <dgm14:cNvPr xmlns:dgm14="http://schemas.microsoft.com/office/drawing/2010/diagram" id="0" name="" descr="VIP rope barrier"/>
        </a:ext>
      </dgm:extLst>
    </dgm:pt>
    <dgm:pt modelId="{7BFC93EA-2FCD-4934-90FB-03D3B15014B1}" type="pres">
      <dgm:prSet presAssocID="{B6CFE7E9-8487-41F4-8DCE-F14DE9E9B8FB}" presName="sibTrans" presStyleLbl="sibTrans2D1" presStyleIdx="0" presStyleCnt="0"/>
      <dgm:spPr/>
    </dgm:pt>
    <dgm:pt modelId="{051C22F7-89B3-463A-BC51-92C5864D2286}" type="pres">
      <dgm:prSet presAssocID="{0B9EB574-4952-45D6-878A-CD03B09B3A28}" presName="compNode" presStyleCnt="0"/>
      <dgm:spPr/>
    </dgm:pt>
    <dgm:pt modelId="{3D895CBD-B9B9-4FDD-AA50-4DA56A88F94F}" type="pres">
      <dgm:prSet presAssocID="{0B9EB574-4952-45D6-878A-CD03B09B3A28}" presName="bkgdShape" presStyleLbl="node1" presStyleIdx="1" presStyleCnt="5"/>
      <dgm:spPr/>
    </dgm:pt>
    <dgm:pt modelId="{55B7F99F-A2D3-4E8B-A925-562877E5409D}" type="pres">
      <dgm:prSet presAssocID="{0B9EB574-4952-45D6-878A-CD03B09B3A28}" presName="nodeTx" presStyleLbl="node1" presStyleIdx="1" presStyleCnt="5">
        <dgm:presLayoutVars>
          <dgm:bulletEnabled val="1"/>
        </dgm:presLayoutVars>
      </dgm:prSet>
      <dgm:spPr/>
    </dgm:pt>
    <dgm:pt modelId="{81BABAFD-9BD4-496B-9817-C6ECA5B6CB72}" type="pres">
      <dgm:prSet presAssocID="{0B9EB574-4952-45D6-878A-CD03B09B3A28}" presName="invisiNode" presStyleLbl="node1" presStyleIdx="1" presStyleCnt="5"/>
      <dgm:spPr/>
    </dgm:pt>
    <dgm:pt modelId="{7AAE2F6D-F6B0-439A-83C0-5F31FFE48C09}" type="pres">
      <dgm:prSet presAssocID="{0B9EB574-4952-45D6-878A-CD03B09B3A28}" presName="imagNode" presStyleLbl="fgImgPlace1" presStyleIdx="1" presStyleCnt="5"/>
      <dgm:spPr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Open book with pen on desk"/>
        </a:ext>
      </dgm:extLst>
    </dgm:pt>
    <dgm:pt modelId="{5AD23CFB-ED5A-4202-9FA6-27372883E05C}" type="pres">
      <dgm:prSet presAssocID="{CB5BEF64-7B7A-425B-B793-EB164A9BA3A8}" presName="sibTrans" presStyleLbl="sibTrans2D1" presStyleIdx="0" presStyleCnt="0"/>
      <dgm:spPr/>
    </dgm:pt>
    <dgm:pt modelId="{4C80820B-D4EF-443E-9872-BB6F975F4E88}" type="pres">
      <dgm:prSet presAssocID="{A61C9F18-EA73-4A04-949C-8B08596D7B25}" presName="compNode" presStyleCnt="0"/>
      <dgm:spPr/>
    </dgm:pt>
    <dgm:pt modelId="{8D06DDF7-1DCA-47C4-A428-5A2D97A838D3}" type="pres">
      <dgm:prSet presAssocID="{A61C9F18-EA73-4A04-949C-8B08596D7B25}" presName="bkgdShape" presStyleLbl="node1" presStyleIdx="2" presStyleCnt="5"/>
      <dgm:spPr/>
    </dgm:pt>
    <dgm:pt modelId="{1A305689-D92A-4C21-BFDB-400C5017DCFC}" type="pres">
      <dgm:prSet presAssocID="{A61C9F18-EA73-4A04-949C-8B08596D7B25}" presName="nodeTx" presStyleLbl="node1" presStyleIdx="2" presStyleCnt="5">
        <dgm:presLayoutVars>
          <dgm:bulletEnabled val="1"/>
        </dgm:presLayoutVars>
      </dgm:prSet>
      <dgm:spPr/>
    </dgm:pt>
    <dgm:pt modelId="{5EEA629F-BD8B-4F92-ACF1-B1BAB82C731C}" type="pres">
      <dgm:prSet presAssocID="{A61C9F18-EA73-4A04-949C-8B08596D7B25}" presName="invisiNode" presStyleLbl="node1" presStyleIdx="2" presStyleCnt="5"/>
      <dgm:spPr/>
    </dgm:pt>
    <dgm:pt modelId="{A46939D0-0644-4716-AC18-572418A538A1}" type="pres">
      <dgm:prSet presAssocID="{A61C9F18-EA73-4A04-949C-8B08596D7B25}" presName="imagNode" presStyleLbl="fgImgPlace1" presStyleIdx="2" presStyleCnt="5"/>
      <dgm:spPr>
        <a:blipFill>
          <a:blip xmlns:r="http://schemas.openxmlformats.org/officeDocument/2006/relationships" r:embed="rId3"/>
          <a:srcRect/>
          <a:stretch>
            <a:fillRect l="-116000" r="-116000"/>
          </a:stretch>
        </a:blipFill>
      </dgm:spPr>
    </dgm:pt>
    <dgm:pt modelId="{3F3C78AB-32A9-40C5-95DB-1433EE151E30}" type="pres">
      <dgm:prSet presAssocID="{C5E51598-583E-4E25-B4FC-9963A22003C5}" presName="sibTrans" presStyleLbl="sibTrans2D1" presStyleIdx="0" presStyleCnt="0"/>
      <dgm:spPr/>
    </dgm:pt>
    <dgm:pt modelId="{0252854E-7ABB-47B6-A288-C66325D297C5}" type="pres">
      <dgm:prSet presAssocID="{BA967799-655E-419E-BE9D-F1EBD2DE0385}" presName="compNode" presStyleCnt="0"/>
      <dgm:spPr/>
    </dgm:pt>
    <dgm:pt modelId="{69D14659-FB19-4846-B261-180E2D588FD2}" type="pres">
      <dgm:prSet presAssocID="{BA967799-655E-419E-BE9D-F1EBD2DE0385}" presName="bkgdShape" presStyleLbl="node1" presStyleIdx="3" presStyleCnt="5"/>
      <dgm:spPr/>
    </dgm:pt>
    <dgm:pt modelId="{D802CBF8-90DE-4D8C-AD61-B771F4FFD7BF}" type="pres">
      <dgm:prSet presAssocID="{BA967799-655E-419E-BE9D-F1EBD2DE0385}" presName="nodeTx" presStyleLbl="node1" presStyleIdx="3" presStyleCnt="5">
        <dgm:presLayoutVars>
          <dgm:bulletEnabled val="1"/>
        </dgm:presLayoutVars>
      </dgm:prSet>
      <dgm:spPr/>
    </dgm:pt>
    <dgm:pt modelId="{DC64021C-52A2-412B-B5C3-0D80878D89BD}" type="pres">
      <dgm:prSet presAssocID="{BA967799-655E-419E-BE9D-F1EBD2DE0385}" presName="invisiNode" presStyleLbl="node1" presStyleIdx="3" presStyleCnt="5"/>
      <dgm:spPr/>
    </dgm:pt>
    <dgm:pt modelId="{DBEFF654-305A-4947-AA0B-A94B5A8C1C0C}" type="pres">
      <dgm:prSet presAssocID="{BA967799-655E-419E-BE9D-F1EBD2DE0385}" presName="imagNode" presStyleLbl="fgImgPlace1" presStyleIdx="3" presStyleCnt="5"/>
      <dgm:spPr>
        <a:blipFill>
          <a:blip xmlns:r="http://schemas.openxmlformats.org/officeDocument/2006/relationships" r:embed="rId4"/>
          <a:srcRect/>
          <a:stretch>
            <a:fillRect l="-116000" r="-116000"/>
          </a:stretch>
        </a:blipFill>
      </dgm:spPr>
    </dgm:pt>
    <dgm:pt modelId="{FEACEAB7-9583-480E-902F-3CEBECAB6E47}" type="pres">
      <dgm:prSet presAssocID="{DC4E9FE6-1E81-4BF9-B99A-428986426C46}" presName="sibTrans" presStyleLbl="sibTrans2D1" presStyleIdx="0" presStyleCnt="0"/>
      <dgm:spPr/>
    </dgm:pt>
    <dgm:pt modelId="{248399D9-D1E5-4CBA-9979-145C0B2DCEE3}" type="pres">
      <dgm:prSet presAssocID="{442A3969-AB08-4638-89FA-80CA0E3F43E1}" presName="compNode" presStyleCnt="0"/>
      <dgm:spPr/>
    </dgm:pt>
    <dgm:pt modelId="{CBF2341F-A06B-4C93-A0E7-5B912C6D5B6F}" type="pres">
      <dgm:prSet presAssocID="{442A3969-AB08-4638-89FA-80CA0E3F43E1}" presName="bkgdShape" presStyleLbl="node1" presStyleIdx="4" presStyleCnt="5"/>
      <dgm:spPr/>
    </dgm:pt>
    <dgm:pt modelId="{5E7F6437-6FE2-4878-8CE7-0A19892D5C97}" type="pres">
      <dgm:prSet presAssocID="{442A3969-AB08-4638-89FA-80CA0E3F43E1}" presName="nodeTx" presStyleLbl="node1" presStyleIdx="4" presStyleCnt="5">
        <dgm:presLayoutVars>
          <dgm:bulletEnabled val="1"/>
        </dgm:presLayoutVars>
      </dgm:prSet>
      <dgm:spPr/>
    </dgm:pt>
    <dgm:pt modelId="{DF4BDF0E-3B1F-4CC6-853A-D04182D4FDFF}" type="pres">
      <dgm:prSet presAssocID="{442A3969-AB08-4638-89FA-80CA0E3F43E1}" presName="invisiNode" presStyleLbl="node1" presStyleIdx="4" presStyleCnt="5"/>
      <dgm:spPr/>
    </dgm:pt>
    <dgm:pt modelId="{4ADEC93C-1D01-4807-A943-38CBBF44BFA8}" type="pres">
      <dgm:prSet presAssocID="{442A3969-AB08-4638-89FA-80CA0E3F43E1}" presName="imagNode" presStyleLbl="fgImgPlace1" presStyleIdx="4" presStyleCnt="5"/>
      <dgm:spPr>
        <a:blipFill>
          <a:blip xmlns:r="http://schemas.openxmlformats.org/officeDocument/2006/relationships" r:embed="rId5"/>
          <a:srcRect/>
          <a:stretch>
            <a:fillRect l="-17000" r="-17000"/>
          </a:stretch>
        </a:blipFill>
        <a:ln>
          <a:solidFill>
            <a:schemeClr val="lt1">
              <a:hueOff val="0"/>
              <a:satOff val="0"/>
              <a:lumOff val="0"/>
            </a:schemeClr>
          </a:solidFill>
        </a:ln>
      </dgm:spPr>
      <dgm:extLst>
        <a:ext uri="{E40237B7-FDA0-4F09-8148-C483321AD2D9}">
          <dgm14:cNvPr xmlns:dgm14="http://schemas.microsoft.com/office/drawing/2010/diagram" id="0" name="" descr="Bucket of Champagne"/>
        </a:ext>
      </dgm:extLst>
    </dgm:pt>
  </dgm:ptLst>
  <dgm:cxnLst>
    <dgm:cxn modelId="{750E4600-5C9B-44FC-9A16-B6D824FA81ED}" srcId="{FFFF6838-1A88-45D1-B475-5A4E6021AE10}" destId="{A61C9F18-EA73-4A04-949C-8B08596D7B25}" srcOrd="2" destOrd="0" parTransId="{4DBDA48E-EBD0-4856-B7D4-41F57C3186D4}" sibTransId="{C5E51598-583E-4E25-B4FC-9963A22003C5}"/>
    <dgm:cxn modelId="{A31A7200-B347-44DB-8F40-54E94CE88BAF}" type="presOf" srcId="{442A3969-AB08-4638-89FA-80CA0E3F43E1}" destId="{CBF2341F-A06B-4C93-A0E7-5B912C6D5B6F}" srcOrd="0" destOrd="0" presId="urn:microsoft.com/office/officeart/2005/8/layout/hList7"/>
    <dgm:cxn modelId="{EEE6A708-39AB-4023-8DF2-7AE722EDAB6A}" type="presOf" srcId="{75D6D857-2022-4E6A-8A74-3E21D76541D3}" destId="{C9AED657-6228-44AB-A68A-DA4D14BEBC5F}" srcOrd="0" destOrd="0" presId="urn:microsoft.com/office/officeart/2005/8/layout/hList7"/>
    <dgm:cxn modelId="{A5653819-945C-466B-925C-A8B13EAC70A3}" type="presOf" srcId="{BA967799-655E-419E-BE9D-F1EBD2DE0385}" destId="{69D14659-FB19-4846-B261-180E2D588FD2}" srcOrd="0" destOrd="0" presId="urn:microsoft.com/office/officeart/2005/8/layout/hList7"/>
    <dgm:cxn modelId="{BF7C9919-4173-4F34-A886-CAA3F59C471C}" type="presOf" srcId="{C5E51598-583E-4E25-B4FC-9963A22003C5}" destId="{3F3C78AB-32A9-40C5-95DB-1433EE151E30}" srcOrd="0" destOrd="0" presId="urn:microsoft.com/office/officeart/2005/8/layout/hList7"/>
    <dgm:cxn modelId="{1D1EB61E-2115-45BF-BBA5-611143E226CA}" srcId="{FFFF6838-1A88-45D1-B475-5A4E6021AE10}" destId="{0B9EB574-4952-45D6-878A-CD03B09B3A28}" srcOrd="1" destOrd="0" parTransId="{C3F82C9E-9023-40D9-9D99-BDEAA5D06082}" sibTransId="{CB5BEF64-7B7A-425B-B793-EB164A9BA3A8}"/>
    <dgm:cxn modelId="{A25C5320-B2A2-4AAB-9BF9-9939AE8ABD3D}" type="presOf" srcId="{FFFF6838-1A88-45D1-B475-5A4E6021AE10}" destId="{006DA858-F165-4702-9E34-5DA25B200DD8}" srcOrd="0" destOrd="0" presId="urn:microsoft.com/office/officeart/2005/8/layout/hList7"/>
    <dgm:cxn modelId="{183B282A-EC6C-4B44-881A-E86EBF80478C}" srcId="{FFFF6838-1A88-45D1-B475-5A4E6021AE10}" destId="{75D6D857-2022-4E6A-8A74-3E21D76541D3}" srcOrd="0" destOrd="0" parTransId="{A88238B9-8F1D-477F-9B53-0AF5292C0B4B}" sibTransId="{B6CFE7E9-8487-41F4-8DCE-F14DE9E9B8FB}"/>
    <dgm:cxn modelId="{091CA243-65D6-4CD5-B042-CC2DC17E6765}" type="presOf" srcId="{DC4E9FE6-1E81-4BF9-B99A-428986426C46}" destId="{FEACEAB7-9583-480E-902F-3CEBECAB6E47}" srcOrd="0" destOrd="0" presId="urn:microsoft.com/office/officeart/2005/8/layout/hList7"/>
    <dgm:cxn modelId="{E13FBE4C-F05B-4AD9-897B-3F8F7236B86E}" type="presOf" srcId="{A61C9F18-EA73-4A04-949C-8B08596D7B25}" destId="{1A305689-D92A-4C21-BFDB-400C5017DCFC}" srcOrd="1" destOrd="0" presId="urn:microsoft.com/office/officeart/2005/8/layout/hList7"/>
    <dgm:cxn modelId="{96472157-D50B-454C-A8E1-11330B4A9EDC}" type="presOf" srcId="{BA967799-655E-419E-BE9D-F1EBD2DE0385}" destId="{D802CBF8-90DE-4D8C-AD61-B771F4FFD7BF}" srcOrd="1" destOrd="0" presId="urn:microsoft.com/office/officeart/2005/8/layout/hList7"/>
    <dgm:cxn modelId="{6B0FC577-BEDE-4EC3-88C6-9AA4BCAE2D5E}" srcId="{FFFF6838-1A88-45D1-B475-5A4E6021AE10}" destId="{442A3969-AB08-4638-89FA-80CA0E3F43E1}" srcOrd="4" destOrd="0" parTransId="{98CC34AE-1A7F-4A33-92FC-42DA76197404}" sibTransId="{7D06A4EC-26D9-4FED-A24F-9D32ED261DE8}"/>
    <dgm:cxn modelId="{54CCAE8C-2CE0-4212-A0FA-8C2C7394F019}" srcId="{FFFF6838-1A88-45D1-B475-5A4E6021AE10}" destId="{BA967799-655E-419E-BE9D-F1EBD2DE0385}" srcOrd="3" destOrd="0" parTransId="{2E65A947-A6FF-47EF-9D4A-056286A4C3C8}" sibTransId="{DC4E9FE6-1E81-4BF9-B99A-428986426C46}"/>
    <dgm:cxn modelId="{5CD2B199-58F5-4E94-9909-F86233D4298D}" type="presOf" srcId="{0B9EB574-4952-45D6-878A-CD03B09B3A28}" destId="{3D895CBD-B9B9-4FDD-AA50-4DA56A88F94F}" srcOrd="0" destOrd="0" presId="urn:microsoft.com/office/officeart/2005/8/layout/hList7"/>
    <dgm:cxn modelId="{119767AD-4544-44A9-9031-87064730633C}" type="presOf" srcId="{B6CFE7E9-8487-41F4-8DCE-F14DE9E9B8FB}" destId="{7BFC93EA-2FCD-4934-90FB-03D3B15014B1}" srcOrd="0" destOrd="0" presId="urn:microsoft.com/office/officeart/2005/8/layout/hList7"/>
    <dgm:cxn modelId="{6A9E4DB8-157B-4EB0-8C86-86F5A5125A0A}" type="presOf" srcId="{A61C9F18-EA73-4A04-949C-8B08596D7B25}" destId="{8D06DDF7-1DCA-47C4-A428-5A2D97A838D3}" srcOrd="0" destOrd="0" presId="urn:microsoft.com/office/officeart/2005/8/layout/hList7"/>
    <dgm:cxn modelId="{2A0426C1-A9CB-4BFB-AB11-AF3310C3D326}" type="presOf" srcId="{CB5BEF64-7B7A-425B-B793-EB164A9BA3A8}" destId="{5AD23CFB-ED5A-4202-9FA6-27372883E05C}" srcOrd="0" destOrd="0" presId="urn:microsoft.com/office/officeart/2005/8/layout/hList7"/>
    <dgm:cxn modelId="{E3EA1AC6-00EF-40FB-81CE-B80844CB3FE1}" type="presOf" srcId="{0B9EB574-4952-45D6-878A-CD03B09B3A28}" destId="{55B7F99F-A2D3-4E8B-A925-562877E5409D}" srcOrd="1" destOrd="0" presId="urn:microsoft.com/office/officeart/2005/8/layout/hList7"/>
    <dgm:cxn modelId="{5CC066E7-48BF-4D9A-B5E3-800043146B4E}" type="presOf" srcId="{442A3969-AB08-4638-89FA-80CA0E3F43E1}" destId="{5E7F6437-6FE2-4878-8CE7-0A19892D5C97}" srcOrd="1" destOrd="0" presId="urn:microsoft.com/office/officeart/2005/8/layout/hList7"/>
    <dgm:cxn modelId="{9A5A13F0-0061-4D76-A171-4D6E8926FA6D}" type="presOf" srcId="{75D6D857-2022-4E6A-8A74-3E21D76541D3}" destId="{D8AC47DE-6C03-41AE-9DB5-854110ECBC5E}" srcOrd="1" destOrd="0" presId="urn:microsoft.com/office/officeart/2005/8/layout/hList7"/>
    <dgm:cxn modelId="{DEE133A8-D0B5-4E4E-BA33-0D092EF401BC}" type="presParOf" srcId="{006DA858-F165-4702-9E34-5DA25B200DD8}" destId="{5F1E6852-8C14-4B95-AA7B-E6DFE3C885EB}" srcOrd="0" destOrd="0" presId="urn:microsoft.com/office/officeart/2005/8/layout/hList7"/>
    <dgm:cxn modelId="{3D3F25C5-9183-47F5-BFDD-A83860D5D5C6}" type="presParOf" srcId="{006DA858-F165-4702-9E34-5DA25B200DD8}" destId="{48680978-2DAC-4BD0-B2E2-A430202B1136}" srcOrd="1" destOrd="0" presId="urn:microsoft.com/office/officeart/2005/8/layout/hList7"/>
    <dgm:cxn modelId="{839B60CD-7D72-4B79-AC0B-6A0907823FFA}" type="presParOf" srcId="{48680978-2DAC-4BD0-B2E2-A430202B1136}" destId="{B38581D5-EF48-4693-8B8C-A6FED9EBD46D}" srcOrd="0" destOrd="0" presId="urn:microsoft.com/office/officeart/2005/8/layout/hList7"/>
    <dgm:cxn modelId="{4DA440BD-5EE1-400F-87E8-371A6BB3E922}" type="presParOf" srcId="{B38581D5-EF48-4693-8B8C-A6FED9EBD46D}" destId="{C9AED657-6228-44AB-A68A-DA4D14BEBC5F}" srcOrd="0" destOrd="0" presId="urn:microsoft.com/office/officeart/2005/8/layout/hList7"/>
    <dgm:cxn modelId="{AE8E504D-48CD-421A-8B9C-448315E5A15B}" type="presParOf" srcId="{B38581D5-EF48-4693-8B8C-A6FED9EBD46D}" destId="{D8AC47DE-6C03-41AE-9DB5-854110ECBC5E}" srcOrd="1" destOrd="0" presId="urn:microsoft.com/office/officeart/2005/8/layout/hList7"/>
    <dgm:cxn modelId="{9EC3A254-8307-4C43-A85E-7875C3FF0282}" type="presParOf" srcId="{B38581D5-EF48-4693-8B8C-A6FED9EBD46D}" destId="{A23B89C6-D49D-42C0-80F4-C201B0E2CF88}" srcOrd="2" destOrd="0" presId="urn:microsoft.com/office/officeart/2005/8/layout/hList7"/>
    <dgm:cxn modelId="{0F4103EC-BC45-4DB2-B2BF-0FABC4AF2D34}" type="presParOf" srcId="{B38581D5-EF48-4693-8B8C-A6FED9EBD46D}" destId="{B3215C63-306E-4AC9-9861-AA3F098D9BE7}" srcOrd="3" destOrd="0" presId="urn:microsoft.com/office/officeart/2005/8/layout/hList7"/>
    <dgm:cxn modelId="{D661D9A9-9F3F-4DCC-A002-0741A3FC1C84}" type="presParOf" srcId="{48680978-2DAC-4BD0-B2E2-A430202B1136}" destId="{7BFC93EA-2FCD-4934-90FB-03D3B15014B1}" srcOrd="1" destOrd="0" presId="urn:microsoft.com/office/officeart/2005/8/layout/hList7"/>
    <dgm:cxn modelId="{27E67F73-ABD0-43A0-8C21-1C8D23D8127C}" type="presParOf" srcId="{48680978-2DAC-4BD0-B2E2-A430202B1136}" destId="{051C22F7-89B3-463A-BC51-92C5864D2286}" srcOrd="2" destOrd="0" presId="urn:microsoft.com/office/officeart/2005/8/layout/hList7"/>
    <dgm:cxn modelId="{1734109C-76F6-47B1-B125-5EDE197EE85A}" type="presParOf" srcId="{051C22F7-89B3-463A-BC51-92C5864D2286}" destId="{3D895CBD-B9B9-4FDD-AA50-4DA56A88F94F}" srcOrd="0" destOrd="0" presId="urn:microsoft.com/office/officeart/2005/8/layout/hList7"/>
    <dgm:cxn modelId="{144BB5FA-A29C-498E-9949-4E3E1D13B02D}" type="presParOf" srcId="{051C22F7-89B3-463A-BC51-92C5864D2286}" destId="{55B7F99F-A2D3-4E8B-A925-562877E5409D}" srcOrd="1" destOrd="0" presId="urn:microsoft.com/office/officeart/2005/8/layout/hList7"/>
    <dgm:cxn modelId="{461305DC-F6D9-4ACE-84C8-01CC1855CBFF}" type="presParOf" srcId="{051C22F7-89B3-463A-BC51-92C5864D2286}" destId="{81BABAFD-9BD4-496B-9817-C6ECA5B6CB72}" srcOrd="2" destOrd="0" presId="urn:microsoft.com/office/officeart/2005/8/layout/hList7"/>
    <dgm:cxn modelId="{D4DD4A8D-5D47-48CD-ABB9-EEDED9D8D880}" type="presParOf" srcId="{051C22F7-89B3-463A-BC51-92C5864D2286}" destId="{7AAE2F6D-F6B0-439A-83C0-5F31FFE48C09}" srcOrd="3" destOrd="0" presId="urn:microsoft.com/office/officeart/2005/8/layout/hList7"/>
    <dgm:cxn modelId="{A44A00ED-264F-4049-B21F-7C2F6A7FCF17}" type="presParOf" srcId="{48680978-2DAC-4BD0-B2E2-A430202B1136}" destId="{5AD23CFB-ED5A-4202-9FA6-27372883E05C}" srcOrd="3" destOrd="0" presId="urn:microsoft.com/office/officeart/2005/8/layout/hList7"/>
    <dgm:cxn modelId="{8C3BB8ED-B445-4BA2-AE89-59F1A426176C}" type="presParOf" srcId="{48680978-2DAC-4BD0-B2E2-A430202B1136}" destId="{4C80820B-D4EF-443E-9872-BB6F975F4E88}" srcOrd="4" destOrd="0" presId="urn:microsoft.com/office/officeart/2005/8/layout/hList7"/>
    <dgm:cxn modelId="{6E85FD7E-A81E-4D69-8583-D2CEC03C0976}" type="presParOf" srcId="{4C80820B-D4EF-443E-9872-BB6F975F4E88}" destId="{8D06DDF7-1DCA-47C4-A428-5A2D97A838D3}" srcOrd="0" destOrd="0" presId="urn:microsoft.com/office/officeart/2005/8/layout/hList7"/>
    <dgm:cxn modelId="{87F534E8-F220-4279-9F8E-B04B545088FE}" type="presParOf" srcId="{4C80820B-D4EF-443E-9872-BB6F975F4E88}" destId="{1A305689-D92A-4C21-BFDB-400C5017DCFC}" srcOrd="1" destOrd="0" presId="urn:microsoft.com/office/officeart/2005/8/layout/hList7"/>
    <dgm:cxn modelId="{BD5FCB65-F07A-4E7C-B492-1347C712C431}" type="presParOf" srcId="{4C80820B-D4EF-443E-9872-BB6F975F4E88}" destId="{5EEA629F-BD8B-4F92-ACF1-B1BAB82C731C}" srcOrd="2" destOrd="0" presId="urn:microsoft.com/office/officeart/2005/8/layout/hList7"/>
    <dgm:cxn modelId="{95D9BE6D-F0C1-41FD-90ED-4CDEAFC1CE77}" type="presParOf" srcId="{4C80820B-D4EF-443E-9872-BB6F975F4E88}" destId="{A46939D0-0644-4716-AC18-572418A538A1}" srcOrd="3" destOrd="0" presId="urn:microsoft.com/office/officeart/2005/8/layout/hList7"/>
    <dgm:cxn modelId="{6191F522-8E8F-49FF-910A-6BB33A66C139}" type="presParOf" srcId="{48680978-2DAC-4BD0-B2E2-A430202B1136}" destId="{3F3C78AB-32A9-40C5-95DB-1433EE151E30}" srcOrd="5" destOrd="0" presId="urn:microsoft.com/office/officeart/2005/8/layout/hList7"/>
    <dgm:cxn modelId="{5A5B5B43-3DA1-4BAB-940B-D7078983182C}" type="presParOf" srcId="{48680978-2DAC-4BD0-B2E2-A430202B1136}" destId="{0252854E-7ABB-47B6-A288-C66325D297C5}" srcOrd="6" destOrd="0" presId="urn:microsoft.com/office/officeart/2005/8/layout/hList7"/>
    <dgm:cxn modelId="{72FF6607-4A1E-4AC0-ADE7-C24DF8CFEE32}" type="presParOf" srcId="{0252854E-7ABB-47B6-A288-C66325D297C5}" destId="{69D14659-FB19-4846-B261-180E2D588FD2}" srcOrd="0" destOrd="0" presId="urn:microsoft.com/office/officeart/2005/8/layout/hList7"/>
    <dgm:cxn modelId="{BBF37E44-6FDD-4FCB-913D-18187201CEE5}" type="presParOf" srcId="{0252854E-7ABB-47B6-A288-C66325D297C5}" destId="{D802CBF8-90DE-4D8C-AD61-B771F4FFD7BF}" srcOrd="1" destOrd="0" presId="urn:microsoft.com/office/officeart/2005/8/layout/hList7"/>
    <dgm:cxn modelId="{424EA49D-0115-4E4F-903D-B8F4AE90F488}" type="presParOf" srcId="{0252854E-7ABB-47B6-A288-C66325D297C5}" destId="{DC64021C-52A2-412B-B5C3-0D80878D89BD}" srcOrd="2" destOrd="0" presId="urn:microsoft.com/office/officeart/2005/8/layout/hList7"/>
    <dgm:cxn modelId="{68B77659-FD22-41CD-AA05-DE4689B8847E}" type="presParOf" srcId="{0252854E-7ABB-47B6-A288-C66325D297C5}" destId="{DBEFF654-305A-4947-AA0B-A94B5A8C1C0C}" srcOrd="3" destOrd="0" presId="urn:microsoft.com/office/officeart/2005/8/layout/hList7"/>
    <dgm:cxn modelId="{5F3867A1-DDAF-4F77-81B7-FD2D946AD4F7}" type="presParOf" srcId="{48680978-2DAC-4BD0-B2E2-A430202B1136}" destId="{FEACEAB7-9583-480E-902F-3CEBECAB6E47}" srcOrd="7" destOrd="0" presId="urn:microsoft.com/office/officeart/2005/8/layout/hList7"/>
    <dgm:cxn modelId="{7B94122D-337A-4C06-B57E-C5E3ED5FE3BF}" type="presParOf" srcId="{48680978-2DAC-4BD0-B2E2-A430202B1136}" destId="{248399D9-D1E5-4CBA-9979-145C0B2DCEE3}" srcOrd="8" destOrd="0" presId="urn:microsoft.com/office/officeart/2005/8/layout/hList7"/>
    <dgm:cxn modelId="{308ADBD3-5B10-4BDD-A2E3-80D1261FF419}" type="presParOf" srcId="{248399D9-D1E5-4CBA-9979-145C0B2DCEE3}" destId="{CBF2341F-A06B-4C93-A0E7-5B912C6D5B6F}" srcOrd="0" destOrd="0" presId="urn:microsoft.com/office/officeart/2005/8/layout/hList7"/>
    <dgm:cxn modelId="{8DEF24BC-2647-48D6-B149-BD2B5DDA109A}" type="presParOf" srcId="{248399D9-D1E5-4CBA-9979-145C0B2DCEE3}" destId="{5E7F6437-6FE2-4878-8CE7-0A19892D5C97}" srcOrd="1" destOrd="0" presId="urn:microsoft.com/office/officeart/2005/8/layout/hList7"/>
    <dgm:cxn modelId="{1CC1C648-2735-47D4-9E51-D59BDE1B739D}" type="presParOf" srcId="{248399D9-D1E5-4CBA-9979-145C0B2DCEE3}" destId="{DF4BDF0E-3B1F-4CC6-853A-D04182D4FDFF}" srcOrd="2" destOrd="0" presId="urn:microsoft.com/office/officeart/2005/8/layout/hList7"/>
    <dgm:cxn modelId="{C7929E18-3B03-4F1D-B28E-10C99354E37E}" type="presParOf" srcId="{248399D9-D1E5-4CBA-9979-145C0B2DCEE3}" destId="{4ADEC93C-1D01-4807-A943-38CBBF44BFA8}" srcOrd="3" destOrd="0" presId="urn:microsoft.com/office/officeart/2005/8/layout/hList7"/>
  </dgm:cxnLst>
  <dgm:bg/>
  <dgm:whole>
    <a:ln>
      <a:solidFill>
        <a:schemeClr val="lt1">
          <a:hueOff val="0"/>
          <a:satOff val="0"/>
          <a:lumOff val="0"/>
        </a:schemeClr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AED657-6228-44AB-A68A-DA4D14BEBC5F}">
      <dsp:nvSpPr>
        <dsp:cNvPr id="0" name=""/>
        <dsp:cNvSpPr/>
      </dsp:nvSpPr>
      <dsp:spPr>
        <a:xfrm>
          <a:off x="0" y="0"/>
          <a:ext cx="2229832" cy="5700846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400" kern="1200" dirty="0"/>
        </a:p>
      </dsp:txBody>
      <dsp:txXfrm>
        <a:off x="0" y="2280338"/>
        <a:ext cx="2229832" cy="2280338"/>
      </dsp:txXfrm>
    </dsp:sp>
    <dsp:sp modelId="{B3215C63-306E-4AC9-9861-AA3F098D9BE7}">
      <dsp:nvSpPr>
        <dsp:cNvPr id="0" name=""/>
        <dsp:cNvSpPr/>
      </dsp:nvSpPr>
      <dsp:spPr>
        <a:xfrm>
          <a:off x="165725" y="342050"/>
          <a:ext cx="1898381" cy="1898381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20000" r="-2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895CBD-B9B9-4FDD-AA50-4DA56A88F94F}">
      <dsp:nvSpPr>
        <dsp:cNvPr id="0" name=""/>
        <dsp:cNvSpPr/>
      </dsp:nvSpPr>
      <dsp:spPr>
        <a:xfrm>
          <a:off x="2296727" y="0"/>
          <a:ext cx="2229832" cy="5700846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400" kern="1200" dirty="0"/>
        </a:p>
      </dsp:txBody>
      <dsp:txXfrm>
        <a:off x="2296727" y="2280338"/>
        <a:ext cx="2229832" cy="2280338"/>
      </dsp:txXfrm>
    </dsp:sp>
    <dsp:sp modelId="{7AAE2F6D-F6B0-439A-83C0-5F31FFE48C09}">
      <dsp:nvSpPr>
        <dsp:cNvPr id="0" name=""/>
        <dsp:cNvSpPr/>
      </dsp:nvSpPr>
      <dsp:spPr>
        <a:xfrm>
          <a:off x="2462452" y="342050"/>
          <a:ext cx="1898381" cy="1898381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06DDF7-1DCA-47C4-A428-5A2D97A838D3}">
      <dsp:nvSpPr>
        <dsp:cNvPr id="0" name=""/>
        <dsp:cNvSpPr/>
      </dsp:nvSpPr>
      <dsp:spPr>
        <a:xfrm>
          <a:off x="4593454" y="0"/>
          <a:ext cx="2229832" cy="5700846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400" kern="1200" dirty="0"/>
        </a:p>
      </dsp:txBody>
      <dsp:txXfrm>
        <a:off x="4593454" y="2280338"/>
        <a:ext cx="2229832" cy="2280338"/>
      </dsp:txXfrm>
    </dsp:sp>
    <dsp:sp modelId="{A46939D0-0644-4716-AC18-572418A538A1}">
      <dsp:nvSpPr>
        <dsp:cNvPr id="0" name=""/>
        <dsp:cNvSpPr/>
      </dsp:nvSpPr>
      <dsp:spPr>
        <a:xfrm>
          <a:off x="4759179" y="342050"/>
          <a:ext cx="1898381" cy="1898381"/>
        </a:xfrm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 l="-116000" r="-11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D14659-FB19-4846-B261-180E2D588FD2}">
      <dsp:nvSpPr>
        <dsp:cNvPr id="0" name=""/>
        <dsp:cNvSpPr/>
      </dsp:nvSpPr>
      <dsp:spPr>
        <a:xfrm>
          <a:off x="6890181" y="0"/>
          <a:ext cx="2229832" cy="5700846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500" kern="1200"/>
        </a:p>
      </dsp:txBody>
      <dsp:txXfrm>
        <a:off x="6890181" y="2280338"/>
        <a:ext cx="2229832" cy="2280338"/>
      </dsp:txXfrm>
    </dsp:sp>
    <dsp:sp modelId="{DBEFF654-305A-4947-AA0B-A94B5A8C1C0C}">
      <dsp:nvSpPr>
        <dsp:cNvPr id="0" name=""/>
        <dsp:cNvSpPr/>
      </dsp:nvSpPr>
      <dsp:spPr>
        <a:xfrm>
          <a:off x="7055906" y="342050"/>
          <a:ext cx="1898381" cy="1898381"/>
        </a:xfrm>
        <a:prstGeom prst="ellipse">
          <a:avLst/>
        </a:prstGeom>
        <a:blipFill>
          <a:blip xmlns:r="http://schemas.openxmlformats.org/officeDocument/2006/relationships" r:embed="rId4"/>
          <a:srcRect/>
          <a:stretch>
            <a:fillRect l="-116000" r="-11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F2341F-A06B-4C93-A0E7-5B912C6D5B6F}">
      <dsp:nvSpPr>
        <dsp:cNvPr id="0" name=""/>
        <dsp:cNvSpPr/>
      </dsp:nvSpPr>
      <dsp:spPr>
        <a:xfrm>
          <a:off x="9186908" y="0"/>
          <a:ext cx="2229832" cy="5700846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500" kern="1200"/>
        </a:p>
      </dsp:txBody>
      <dsp:txXfrm>
        <a:off x="9186908" y="2280338"/>
        <a:ext cx="2229832" cy="2280338"/>
      </dsp:txXfrm>
    </dsp:sp>
    <dsp:sp modelId="{4ADEC93C-1D01-4807-A943-38CBBF44BFA8}">
      <dsp:nvSpPr>
        <dsp:cNvPr id="0" name=""/>
        <dsp:cNvSpPr/>
      </dsp:nvSpPr>
      <dsp:spPr>
        <a:xfrm>
          <a:off x="9352634" y="342050"/>
          <a:ext cx="1898381" cy="1898381"/>
        </a:xfrm>
        <a:prstGeom prst="ellipse">
          <a:avLst/>
        </a:prstGeom>
        <a:blipFill>
          <a:blip xmlns:r="http://schemas.openxmlformats.org/officeDocument/2006/relationships" r:embed="rId5"/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1E6852-8C14-4B95-AA7B-E6DFE3C885EB}">
      <dsp:nvSpPr>
        <dsp:cNvPr id="0" name=""/>
        <dsp:cNvSpPr/>
      </dsp:nvSpPr>
      <dsp:spPr>
        <a:xfrm>
          <a:off x="528092" y="4606015"/>
          <a:ext cx="10503401" cy="855126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2D1978F-7CA0-A7F4-5513-69C4595FDA8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881CA1-CACB-24AB-7CE0-B5F438136B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9A6712-6949-4FA7-AF5A-3C866B7FA1ED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AE9745-2818-3393-7360-D00A99946D3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288F2D-4CBA-6948-D241-B5B30A4472B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D6FD27-8D31-4A1C-B697-7ADE6166E9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6973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804AD7-30F9-4C63-9685-CDEF5C22309B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07EEC9-4F72-4B93-845E-F109DCBFD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830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7EEC9-4F72-4B93-845E-F109DCBFDD8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638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7EEC9-4F72-4B93-845E-F109DCBFDD8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7880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5B6D3-64A1-4454-B495-0558A562E13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198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7EEC9-4F72-4B93-845E-F109DCBFDD8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4236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5B6D3-64A1-4454-B495-0558A562E13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07627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5B6D3-64A1-4454-B495-0558A562E13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14723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7EEC9-4F72-4B93-845E-F109DCBFDD8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98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5276088"/>
            <a:ext cx="11347704" cy="78638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980176"/>
            <a:ext cx="11347704" cy="5303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F9A648C8-0436-6FAF-8B52-BA15EFB5F9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2901" y="343038"/>
            <a:ext cx="11506200" cy="4792766"/>
          </a:xfrm>
          <a:custGeom>
            <a:avLst/>
            <a:gdLst>
              <a:gd name="connsiteX0" fmla="*/ 292023 w 11506200"/>
              <a:gd name="connsiteY0" fmla="*/ 0 h 4792766"/>
              <a:gd name="connsiteX1" fmla="*/ 11214177 w 11506200"/>
              <a:gd name="connsiteY1" fmla="*/ 0 h 4792766"/>
              <a:gd name="connsiteX2" fmla="*/ 11506200 w 11506200"/>
              <a:gd name="connsiteY2" fmla="*/ 292023 h 4792766"/>
              <a:gd name="connsiteX3" fmla="*/ 11506200 w 11506200"/>
              <a:gd name="connsiteY3" fmla="*/ 4500743 h 4792766"/>
              <a:gd name="connsiteX4" fmla="*/ 11214177 w 11506200"/>
              <a:gd name="connsiteY4" fmla="*/ 4792766 h 4792766"/>
              <a:gd name="connsiteX5" fmla="*/ 292023 w 11506200"/>
              <a:gd name="connsiteY5" fmla="*/ 4792766 h 4792766"/>
              <a:gd name="connsiteX6" fmla="*/ 0 w 11506200"/>
              <a:gd name="connsiteY6" fmla="*/ 4500743 h 4792766"/>
              <a:gd name="connsiteX7" fmla="*/ 0 w 11506200"/>
              <a:gd name="connsiteY7" fmla="*/ 292023 h 4792766"/>
              <a:gd name="connsiteX8" fmla="*/ 292023 w 11506200"/>
              <a:gd name="connsiteY8" fmla="*/ 0 h 479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6200" h="4792766">
                <a:moveTo>
                  <a:pt x="292023" y="0"/>
                </a:moveTo>
                <a:lnTo>
                  <a:pt x="11214177" y="0"/>
                </a:lnTo>
                <a:cubicBezTo>
                  <a:pt x="11375457" y="0"/>
                  <a:pt x="11506200" y="130743"/>
                  <a:pt x="11506200" y="292023"/>
                </a:cubicBezTo>
                <a:lnTo>
                  <a:pt x="11506200" y="4500743"/>
                </a:lnTo>
                <a:cubicBezTo>
                  <a:pt x="11506200" y="4662023"/>
                  <a:pt x="11375457" y="4792766"/>
                  <a:pt x="11214177" y="4792766"/>
                </a:cubicBezTo>
                <a:lnTo>
                  <a:pt x="292023" y="4792766"/>
                </a:lnTo>
                <a:cubicBezTo>
                  <a:pt x="130743" y="4792766"/>
                  <a:pt x="0" y="4662023"/>
                  <a:pt x="0" y="4500743"/>
                </a:cubicBezTo>
                <a:lnTo>
                  <a:pt x="0" y="292023"/>
                </a:lnTo>
                <a:cubicBezTo>
                  <a:pt x="0" y="130743"/>
                  <a:pt x="130743" y="0"/>
                  <a:pt x="292023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19672"/>
            <a:ext cx="3494314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17DFAC8A-4FF4-4CF3-A45D-3232BD3457D8}" type="datetime1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6519672"/>
            <a:ext cx="280540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© Joanne Barker Author Events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519672"/>
            <a:ext cx="429207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019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5DCA9-F21C-495D-B5EB-44BA0DF1C6DB}" type="datetime1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153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4590288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2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5FC269D-AA10-2D35-8DD6-33E0E2CC406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91348" y="343038"/>
            <a:ext cx="6257031" cy="6172200"/>
          </a:xfrm>
          <a:custGeom>
            <a:avLst/>
            <a:gdLst>
              <a:gd name="connsiteX0" fmla="*/ 318609 w 6257031"/>
              <a:gd name="connsiteY0" fmla="*/ 0 h 6172200"/>
              <a:gd name="connsiteX1" fmla="*/ 5938422 w 6257031"/>
              <a:gd name="connsiteY1" fmla="*/ 0 h 6172200"/>
              <a:gd name="connsiteX2" fmla="*/ 6257031 w 6257031"/>
              <a:gd name="connsiteY2" fmla="*/ 318609 h 6172200"/>
              <a:gd name="connsiteX3" fmla="*/ 6257031 w 6257031"/>
              <a:gd name="connsiteY3" fmla="*/ 5853591 h 6172200"/>
              <a:gd name="connsiteX4" fmla="*/ 5938422 w 6257031"/>
              <a:gd name="connsiteY4" fmla="*/ 6172200 h 6172200"/>
              <a:gd name="connsiteX5" fmla="*/ 318609 w 6257031"/>
              <a:gd name="connsiteY5" fmla="*/ 6172200 h 6172200"/>
              <a:gd name="connsiteX6" fmla="*/ 0 w 6257031"/>
              <a:gd name="connsiteY6" fmla="*/ 5853591 h 6172200"/>
              <a:gd name="connsiteX7" fmla="*/ 0 w 6257031"/>
              <a:gd name="connsiteY7" fmla="*/ 318609 h 6172200"/>
              <a:gd name="connsiteX8" fmla="*/ 318609 w 6257031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57031" h="6172200">
                <a:moveTo>
                  <a:pt x="318609" y="0"/>
                </a:moveTo>
                <a:lnTo>
                  <a:pt x="5938422" y="0"/>
                </a:lnTo>
                <a:cubicBezTo>
                  <a:pt x="6114385" y="0"/>
                  <a:pt x="6257031" y="142646"/>
                  <a:pt x="6257031" y="318609"/>
                </a:cubicBezTo>
                <a:lnTo>
                  <a:pt x="6257031" y="5853591"/>
                </a:lnTo>
                <a:cubicBezTo>
                  <a:pt x="6257031" y="6029554"/>
                  <a:pt x="6114385" y="6172200"/>
                  <a:pt x="5938422" y="6172200"/>
                </a:cubicBezTo>
                <a:lnTo>
                  <a:pt x="318609" y="6172200"/>
                </a:lnTo>
                <a:cubicBezTo>
                  <a:pt x="142646" y="6172200"/>
                  <a:pt x="0" y="6029554"/>
                  <a:pt x="0" y="5853591"/>
                </a:cubicBezTo>
                <a:lnTo>
                  <a:pt x="0" y="318609"/>
                </a:lnTo>
                <a:cubicBezTo>
                  <a:pt x="0" y="142646"/>
                  <a:pt x="142646" y="0"/>
                  <a:pt x="318609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7F54451A-B625-4333-A005-DF50D13545A8}" type="datetime1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© Joanne Barker Author Events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862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5397718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517136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5AD13AF2-DF15-408C-8D82-07CE7FB1CFB7}" type="datetime1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© Joanne Barker Author Events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8F28510C-0939-D915-FCC8-7D8AD447578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20113" y="342900"/>
            <a:ext cx="5131133" cy="6172200"/>
          </a:xfrm>
          <a:custGeom>
            <a:avLst/>
            <a:gdLst>
              <a:gd name="connsiteX0" fmla="*/ 305905 w 5334000"/>
              <a:gd name="connsiteY0" fmla="*/ 0 h 6172200"/>
              <a:gd name="connsiteX1" fmla="*/ 5028095 w 5334000"/>
              <a:gd name="connsiteY1" fmla="*/ 0 h 6172200"/>
              <a:gd name="connsiteX2" fmla="*/ 5334000 w 5334000"/>
              <a:gd name="connsiteY2" fmla="*/ 305905 h 6172200"/>
              <a:gd name="connsiteX3" fmla="*/ 5334000 w 5334000"/>
              <a:gd name="connsiteY3" fmla="*/ 5866295 h 6172200"/>
              <a:gd name="connsiteX4" fmla="*/ 5028095 w 5334000"/>
              <a:gd name="connsiteY4" fmla="*/ 6172200 h 6172200"/>
              <a:gd name="connsiteX5" fmla="*/ 305905 w 5334000"/>
              <a:gd name="connsiteY5" fmla="*/ 6172200 h 6172200"/>
              <a:gd name="connsiteX6" fmla="*/ 0 w 5334000"/>
              <a:gd name="connsiteY6" fmla="*/ 5866295 h 6172200"/>
              <a:gd name="connsiteX7" fmla="*/ 0 w 5334000"/>
              <a:gd name="connsiteY7" fmla="*/ 305905 h 6172200"/>
              <a:gd name="connsiteX8" fmla="*/ 305905 w 53340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4000" h="6172200">
                <a:moveTo>
                  <a:pt x="305905" y="0"/>
                </a:moveTo>
                <a:lnTo>
                  <a:pt x="5028095" y="0"/>
                </a:lnTo>
                <a:cubicBezTo>
                  <a:pt x="5197042" y="0"/>
                  <a:pt x="5334000" y="136958"/>
                  <a:pt x="5334000" y="305905"/>
                </a:cubicBezTo>
                <a:lnTo>
                  <a:pt x="5334000" y="5866295"/>
                </a:lnTo>
                <a:cubicBezTo>
                  <a:pt x="5334000" y="6035242"/>
                  <a:pt x="5197042" y="6172200"/>
                  <a:pt x="5028095" y="6172200"/>
                </a:cubicBezTo>
                <a:lnTo>
                  <a:pt x="305905" y="6172200"/>
                </a:lnTo>
                <a:cubicBezTo>
                  <a:pt x="136958" y="6172200"/>
                  <a:pt x="0" y="6035242"/>
                  <a:pt x="0" y="5866295"/>
                </a:cubicBezTo>
                <a:lnTo>
                  <a:pt x="0" y="305905"/>
                </a:lnTo>
                <a:cubicBezTo>
                  <a:pt x="0" y="136958"/>
                  <a:pt x="136958" y="0"/>
                  <a:pt x="305905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30373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69480" y="411480"/>
            <a:ext cx="4361688" cy="39684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2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69480" y="4873752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5FC269D-AA10-2D35-8DD6-33E0E2CC406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7472" y="343038"/>
            <a:ext cx="6257031" cy="6172200"/>
          </a:xfrm>
          <a:custGeom>
            <a:avLst/>
            <a:gdLst>
              <a:gd name="connsiteX0" fmla="*/ 318609 w 6257031"/>
              <a:gd name="connsiteY0" fmla="*/ 0 h 6172200"/>
              <a:gd name="connsiteX1" fmla="*/ 5938422 w 6257031"/>
              <a:gd name="connsiteY1" fmla="*/ 0 h 6172200"/>
              <a:gd name="connsiteX2" fmla="*/ 6257031 w 6257031"/>
              <a:gd name="connsiteY2" fmla="*/ 318609 h 6172200"/>
              <a:gd name="connsiteX3" fmla="*/ 6257031 w 6257031"/>
              <a:gd name="connsiteY3" fmla="*/ 5853591 h 6172200"/>
              <a:gd name="connsiteX4" fmla="*/ 5938422 w 6257031"/>
              <a:gd name="connsiteY4" fmla="*/ 6172200 h 6172200"/>
              <a:gd name="connsiteX5" fmla="*/ 318609 w 6257031"/>
              <a:gd name="connsiteY5" fmla="*/ 6172200 h 6172200"/>
              <a:gd name="connsiteX6" fmla="*/ 0 w 6257031"/>
              <a:gd name="connsiteY6" fmla="*/ 5853591 h 6172200"/>
              <a:gd name="connsiteX7" fmla="*/ 0 w 6257031"/>
              <a:gd name="connsiteY7" fmla="*/ 318609 h 6172200"/>
              <a:gd name="connsiteX8" fmla="*/ 318609 w 6257031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57031" h="6172200">
                <a:moveTo>
                  <a:pt x="318609" y="0"/>
                </a:moveTo>
                <a:lnTo>
                  <a:pt x="5938422" y="0"/>
                </a:lnTo>
                <a:cubicBezTo>
                  <a:pt x="6114385" y="0"/>
                  <a:pt x="6257031" y="142646"/>
                  <a:pt x="6257031" y="318609"/>
                </a:cubicBezTo>
                <a:lnTo>
                  <a:pt x="6257031" y="5853591"/>
                </a:lnTo>
                <a:cubicBezTo>
                  <a:pt x="6257031" y="6029554"/>
                  <a:pt x="6114385" y="6172200"/>
                  <a:pt x="5938422" y="6172200"/>
                </a:cubicBezTo>
                <a:lnTo>
                  <a:pt x="318609" y="6172200"/>
                </a:lnTo>
                <a:cubicBezTo>
                  <a:pt x="142646" y="6172200"/>
                  <a:pt x="0" y="6029554"/>
                  <a:pt x="0" y="5853591"/>
                </a:cubicBezTo>
                <a:lnTo>
                  <a:pt x="0" y="318609"/>
                </a:lnTo>
                <a:cubicBezTo>
                  <a:pt x="0" y="142646"/>
                  <a:pt x="142646" y="0"/>
                  <a:pt x="318609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4A865C67-C51D-41E5-80D8-2129005FC9C2}" type="datetime1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© Joanne Barker Author Events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5096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38912"/>
            <a:ext cx="9317736" cy="445312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9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965192"/>
            <a:ext cx="5431536" cy="128930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8F4265-0C68-4965-9610-FB1E79D52DD8}" type="datetime1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© Joanne Barker Author Events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3698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8176" y="1536192"/>
            <a:ext cx="9171432" cy="2615184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176" y="4427554"/>
            <a:ext cx="9171432" cy="1143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8B044DF-13F3-4F6C-9BAA-308E754B08A9}" type="datetime1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© Joanne Barker Author Events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8147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38912"/>
            <a:ext cx="11494008" cy="46542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25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093208"/>
            <a:ext cx="5669280" cy="1161288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937938-B0E2-4EFE-B607-5C162A7707AA}" type="datetime1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© Joanne Barker Author Events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7038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7A12A6-507C-2714-2F24-09ADE11584C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810512"/>
            <a:ext cx="7772400" cy="4562856"/>
          </a:xfrm>
        </p:spPr>
        <p:txBody>
          <a:bodyPr anchor="b">
            <a:normAutofit/>
          </a:bodyPr>
          <a:lstStyle>
            <a:lvl1pPr>
              <a:defRPr sz="8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1061B9A-F974-4C57-9AD1-7A025EC33DCF}" type="datetime1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© Joanne Barker Author Events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53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045952" cy="1828800"/>
          </a:xfrm>
        </p:spPr>
        <p:txBody>
          <a:bodyPr anchor="t">
            <a:normAutofit/>
          </a:bodyPr>
          <a:lstStyle>
            <a:lvl1pPr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98464" y="2423160"/>
            <a:ext cx="5486400" cy="3886200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>
              <a:buFont typeface="+mj-lt"/>
              <a:buAutoNum type="arabicPeriod"/>
              <a:defRPr lang="en-US" dirty="0"/>
            </a:lvl4pPr>
            <a:lvl5pPr>
              <a:buFont typeface="+mj-lt"/>
              <a:buAutoNum type="arabicPeriod"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340C-9DE5-4BE5-9253-27CF6BE9226D}" type="datetime1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5335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4384" y="1012952"/>
            <a:ext cx="4023360" cy="1636776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FE8E4848-C9F6-6844-AB1C-C4F0E8A472A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42901" y="345109"/>
            <a:ext cx="6714969" cy="6163508"/>
          </a:xfrm>
          <a:custGeom>
            <a:avLst/>
            <a:gdLst>
              <a:gd name="connsiteX0" fmla="*/ 281857 w 6714969"/>
              <a:gd name="connsiteY0" fmla="*/ 0 h 6163508"/>
              <a:gd name="connsiteX1" fmla="*/ 6433112 w 6714969"/>
              <a:gd name="connsiteY1" fmla="*/ 0 h 6163508"/>
              <a:gd name="connsiteX2" fmla="*/ 6714969 w 6714969"/>
              <a:gd name="connsiteY2" fmla="*/ 281857 h 6163508"/>
              <a:gd name="connsiteX3" fmla="*/ 6714969 w 6714969"/>
              <a:gd name="connsiteY3" fmla="*/ 5881651 h 6163508"/>
              <a:gd name="connsiteX4" fmla="*/ 6433112 w 6714969"/>
              <a:gd name="connsiteY4" fmla="*/ 6163508 h 6163508"/>
              <a:gd name="connsiteX5" fmla="*/ 281857 w 6714969"/>
              <a:gd name="connsiteY5" fmla="*/ 6163508 h 6163508"/>
              <a:gd name="connsiteX6" fmla="*/ 0 w 6714969"/>
              <a:gd name="connsiteY6" fmla="*/ 5881651 h 6163508"/>
              <a:gd name="connsiteX7" fmla="*/ 0 w 6714969"/>
              <a:gd name="connsiteY7" fmla="*/ 281857 h 6163508"/>
              <a:gd name="connsiteX8" fmla="*/ 281857 w 6714969"/>
              <a:gd name="connsiteY8" fmla="*/ 0 h 6163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14969" h="6163508">
                <a:moveTo>
                  <a:pt x="281857" y="0"/>
                </a:moveTo>
                <a:lnTo>
                  <a:pt x="6433112" y="0"/>
                </a:lnTo>
                <a:cubicBezTo>
                  <a:pt x="6588777" y="0"/>
                  <a:pt x="6714969" y="126192"/>
                  <a:pt x="6714969" y="281857"/>
                </a:cubicBezTo>
                <a:lnTo>
                  <a:pt x="6714969" y="5881651"/>
                </a:lnTo>
                <a:cubicBezTo>
                  <a:pt x="6714969" y="6037316"/>
                  <a:pt x="6588777" y="6163508"/>
                  <a:pt x="6433112" y="6163508"/>
                </a:cubicBezTo>
                <a:lnTo>
                  <a:pt x="281857" y="6163508"/>
                </a:lnTo>
                <a:cubicBezTo>
                  <a:pt x="126192" y="6163508"/>
                  <a:pt x="0" y="6037316"/>
                  <a:pt x="0" y="5881651"/>
                </a:cubicBezTo>
                <a:lnTo>
                  <a:pt x="0" y="281857"/>
                </a:lnTo>
                <a:cubicBezTo>
                  <a:pt x="0" y="126192"/>
                  <a:pt x="126192" y="0"/>
                  <a:pt x="281857" y="0"/>
                </a:cubicBezTo>
                <a:close/>
              </a:path>
            </a:pathLst>
          </a:custGeom>
          <a:blipFill dpi="0" rotWithShape="1">
            <a:blip r:embed="rId2">
              <a:alphaModFix amt="6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44384" y="2896616"/>
            <a:ext cx="4023360" cy="3364992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>
              <a:buFont typeface="+mj-lt"/>
              <a:buAutoNum type="arabicPeriod"/>
              <a:defRPr lang="en-US" dirty="0"/>
            </a:lvl4pPr>
            <a:lvl5pPr>
              <a:buFont typeface="+mj-lt"/>
              <a:buAutoNum type="arabicPeriod"/>
              <a:defRPr lang="en-US" dirty="0"/>
            </a:lvl5pPr>
          </a:lstStyle>
          <a:p>
            <a:pPr marL="228600" lvl="0" indent="-228600"/>
            <a:r>
              <a:rPr lang="en-US" dirty="0"/>
              <a:t>Click to edit Master text styles</a:t>
            </a:r>
          </a:p>
          <a:p>
            <a:pPr marL="228600" lvl="1" indent="-228600"/>
            <a:r>
              <a:rPr lang="en-US" dirty="0"/>
              <a:t>Second level</a:t>
            </a:r>
          </a:p>
          <a:p>
            <a:pPr marL="228600" lvl="2" indent="-228600"/>
            <a:r>
              <a:rPr lang="en-US" dirty="0"/>
              <a:t>Third level</a:t>
            </a:r>
          </a:p>
          <a:p>
            <a:pPr marL="228600" lvl="3" indent="-228600"/>
            <a:r>
              <a:rPr lang="en-US" dirty="0"/>
              <a:t>Fourth level</a:t>
            </a:r>
          </a:p>
          <a:p>
            <a:pPr marL="228600" lvl="4" indent="-228600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49B75-34CE-4AAD-9D44-4245D6237A76}" type="datetime1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8443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478024"/>
            <a:ext cx="4325112" cy="2454796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478024"/>
            <a:ext cx="4325112" cy="24597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7758-B1D1-40ED-BC8A-B4A7C6EA76DB}" type="datetime1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001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039112"/>
            <a:ext cx="3813048" cy="353872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2039112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02FC3-0348-44B8-9198-9E15BC3FBEDF}" type="datetime1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088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00200"/>
            <a:ext cx="4142232" cy="46360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1600200"/>
            <a:ext cx="5788152" cy="46360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12CA8-DE49-445A-9E84-1B4605EFE513}" type="datetime1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2246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4032504" cy="3621024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640080"/>
            <a:ext cx="5971032" cy="572414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6F856-6DA6-43FA-80B9-667A82B75CDC}" type="datetime1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3314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3493008" cy="362102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5696" y="640080"/>
            <a:ext cx="7159752" cy="57197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F745-A48C-46EE-A50F-AD9D15EA6B6A}" type="datetime1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9557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408" y="548640"/>
            <a:ext cx="6035040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F226A48-373B-47E6-1E90-9892366CC9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2900" y="342900"/>
            <a:ext cx="4501152" cy="6172200"/>
          </a:xfrm>
          <a:custGeom>
            <a:avLst/>
            <a:gdLst>
              <a:gd name="connsiteX0" fmla="*/ 332635 w 4501152"/>
              <a:gd name="connsiteY0" fmla="*/ 0 h 6172200"/>
              <a:gd name="connsiteX1" fmla="*/ 4168517 w 4501152"/>
              <a:gd name="connsiteY1" fmla="*/ 0 h 6172200"/>
              <a:gd name="connsiteX2" fmla="*/ 4501152 w 4501152"/>
              <a:gd name="connsiteY2" fmla="*/ 331423 h 6172200"/>
              <a:gd name="connsiteX3" fmla="*/ 4501152 w 4501152"/>
              <a:gd name="connsiteY3" fmla="*/ 5840778 h 6172200"/>
              <a:gd name="connsiteX4" fmla="*/ 4168517 w 4501152"/>
              <a:gd name="connsiteY4" fmla="*/ 6172200 h 6172200"/>
              <a:gd name="connsiteX5" fmla="*/ 332635 w 4501152"/>
              <a:gd name="connsiteY5" fmla="*/ 6172200 h 6172200"/>
              <a:gd name="connsiteX6" fmla="*/ 0 w 4501152"/>
              <a:gd name="connsiteY6" fmla="*/ 5840778 h 6172200"/>
              <a:gd name="connsiteX7" fmla="*/ 0 w 4501152"/>
              <a:gd name="connsiteY7" fmla="*/ 331423 h 6172200"/>
              <a:gd name="connsiteX8" fmla="*/ 332635 w 4501152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01152" h="6172200">
                <a:moveTo>
                  <a:pt x="332635" y="0"/>
                </a:moveTo>
                <a:lnTo>
                  <a:pt x="4168517" y="0"/>
                </a:lnTo>
                <a:cubicBezTo>
                  <a:pt x="4352226" y="0"/>
                  <a:pt x="4501152" y="148383"/>
                  <a:pt x="4501152" y="331423"/>
                </a:cubicBezTo>
                <a:lnTo>
                  <a:pt x="4501152" y="5840778"/>
                </a:lnTo>
                <a:cubicBezTo>
                  <a:pt x="4501152" y="6023817"/>
                  <a:pt x="4352226" y="6172200"/>
                  <a:pt x="4168517" y="6172200"/>
                </a:cubicBezTo>
                <a:lnTo>
                  <a:pt x="332635" y="6172200"/>
                </a:lnTo>
                <a:cubicBezTo>
                  <a:pt x="148926" y="6172200"/>
                  <a:pt x="0" y="6023817"/>
                  <a:pt x="0" y="5840778"/>
                </a:cubicBezTo>
                <a:lnTo>
                  <a:pt x="0" y="331423"/>
                </a:lnTo>
                <a:cubicBezTo>
                  <a:pt x="0" y="148383"/>
                  <a:pt x="148926" y="0"/>
                  <a:pt x="33263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50408" y="1828800"/>
            <a:ext cx="6035040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0419F19-839F-4C6F-99CB-45202B4490CD}" type="datetime1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6194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40"/>
            <a:ext cx="6135624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828800"/>
            <a:ext cx="6135624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2A7CE-CF9F-44FB-9269-510859DD0E07}" type="datetime1">
              <a:rPr lang="en-US" smtClean="0"/>
              <a:t>4/28/2026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F11DC52-D1FD-A255-1A04-7A15A9DE3C8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53304" y="352327"/>
            <a:ext cx="4495799" cy="6172200"/>
          </a:xfrm>
          <a:custGeom>
            <a:avLst/>
            <a:gdLst>
              <a:gd name="connsiteX0" fmla="*/ 293171 w 4495799"/>
              <a:gd name="connsiteY0" fmla="*/ 0 h 6172200"/>
              <a:gd name="connsiteX1" fmla="*/ 4202628 w 4495799"/>
              <a:gd name="connsiteY1" fmla="*/ 0 h 6172200"/>
              <a:gd name="connsiteX2" fmla="*/ 4495799 w 4495799"/>
              <a:gd name="connsiteY2" fmla="*/ 293171 h 6172200"/>
              <a:gd name="connsiteX3" fmla="*/ 4495799 w 4495799"/>
              <a:gd name="connsiteY3" fmla="*/ 5879029 h 6172200"/>
              <a:gd name="connsiteX4" fmla="*/ 4202628 w 4495799"/>
              <a:gd name="connsiteY4" fmla="*/ 6172200 h 6172200"/>
              <a:gd name="connsiteX5" fmla="*/ 293171 w 4495799"/>
              <a:gd name="connsiteY5" fmla="*/ 6172200 h 6172200"/>
              <a:gd name="connsiteX6" fmla="*/ 0 w 4495799"/>
              <a:gd name="connsiteY6" fmla="*/ 5879029 h 6172200"/>
              <a:gd name="connsiteX7" fmla="*/ 0 w 4495799"/>
              <a:gd name="connsiteY7" fmla="*/ 293171 h 6172200"/>
              <a:gd name="connsiteX8" fmla="*/ 293171 w 4495799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95799" h="6172200">
                <a:moveTo>
                  <a:pt x="293171" y="0"/>
                </a:moveTo>
                <a:lnTo>
                  <a:pt x="4202628" y="0"/>
                </a:lnTo>
                <a:cubicBezTo>
                  <a:pt x="4364542" y="0"/>
                  <a:pt x="4495799" y="131257"/>
                  <a:pt x="4495799" y="293171"/>
                </a:cubicBezTo>
                <a:lnTo>
                  <a:pt x="4495799" y="5879029"/>
                </a:lnTo>
                <a:cubicBezTo>
                  <a:pt x="4495799" y="6040943"/>
                  <a:pt x="4364542" y="6172200"/>
                  <a:pt x="4202628" y="6172200"/>
                </a:cubicBezTo>
                <a:lnTo>
                  <a:pt x="293171" y="6172200"/>
                </a:lnTo>
                <a:cubicBezTo>
                  <a:pt x="131257" y="6172200"/>
                  <a:pt x="0" y="6040943"/>
                  <a:pt x="0" y="5879029"/>
                </a:cubicBezTo>
                <a:lnTo>
                  <a:pt x="0" y="293171"/>
                </a:lnTo>
                <a:cubicBezTo>
                  <a:pt x="0" y="131257"/>
                  <a:pt x="131257" y="0"/>
                  <a:pt x="293171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© Joanne Barker Author Events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9125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0076" y="320040"/>
            <a:ext cx="676656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39F8C7-DD74-7177-C2DA-02533B6576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9373" y="344424"/>
            <a:ext cx="3808553" cy="617220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20076" y="1380744"/>
            <a:ext cx="676656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60C55E5-434D-4AD3-AE96-1562441F3521}" type="datetime1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3930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320040"/>
            <a:ext cx="685800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380744"/>
            <a:ext cx="685800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1234-F763-453A-B504-9348F009D19B}" type="datetime1">
              <a:rPr lang="en-US" smtClean="0"/>
              <a:t>4/28/2026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6FEEE5C-15B3-8386-23D3-B6B236C668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46768" y="344424"/>
            <a:ext cx="3808553" cy="617220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© Joanne Barker Author Events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7932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601755"/>
            <a:ext cx="4389120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B281557-D8C5-3666-A17C-BD66A5F9C04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1522" y="342902"/>
            <a:ext cx="6249778" cy="6172343"/>
          </a:xfrm>
          <a:custGeom>
            <a:avLst/>
            <a:gdLst>
              <a:gd name="connsiteX0" fmla="*/ 258473 w 6249778"/>
              <a:gd name="connsiteY0" fmla="*/ 0 h 6172343"/>
              <a:gd name="connsiteX1" fmla="*/ 5991306 w 6249778"/>
              <a:gd name="connsiteY1" fmla="*/ 0 h 6172343"/>
              <a:gd name="connsiteX2" fmla="*/ 6249778 w 6249778"/>
              <a:gd name="connsiteY2" fmla="*/ 257942 h 6172343"/>
              <a:gd name="connsiteX3" fmla="*/ 6249778 w 6249778"/>
              <a:gd name="connsiteY3" fmla="*/ 5914401 h 6172343"/>
              <a:gd name="connsiteX4" fmla="*/ 5991306 w 6249778"/>
              <a:gd name="connsiteY4" fmla="*/ 6172343 h 6172343"/>
              <a:gd name="connsiteX5" fmla="*/ 258473 w 6249778"/>
              <a:gd name="connsiteY5" fmla="*/ 6172343 h 6172343"/>
              <a:gd name="connsiteX6" fmla="*/ 0 w 6249778"/>
              <a:gd name="connsiteY6" fmla="*/ 5914401 h 6172343"/>
              <a:gd name="connsiteX7" fmla="*/ 0 w 6249778"/>
              <a:gd name="connsiteY7" fmla="*/ 257942 h 6172343"/>
              <a:gd name="connsiteX8" fmla="*/ 258473 w 6249778"/>
              <a:gd name="connsiteY8" fmla="*/ 0 h 617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9778" h="6172343">
                <a:moveTo>
                  <a:pt x="258473" y="0"/>
                </a:moveTo>
                <a:lnTo>
                  <a:pt x="5991306" y="0"/>
                </a:lnTo>
                <a:cubicBezTo>
                  <a:pt x="6134057" y="0"/>
                  <a:pt x="6249778" y="115484"/>
                  <a:pt x="6249778" y="257942"/>
                </a:cubicBezTo>
                <a:lnTo>
                  <a:pt x="6249778" y="5914401"/>
                </a:lnTo>
                <a:cubicBezTo>
                  <a:pt x="6249778" y="6056859"/>
                  <a:pt x="6134057" y="6172343"/>
                  <a:pt x="5991306" y="6172343"/>
                </a:cubicBezTo>
                <a:lnTo>
                  <a:pt x="258473" y="6172343"/>
                </a:lnTo>
                <a:cubicBezTo>
                  <a:pt x="115722" y="6172343"/>
                  <a:pt x="0" y="6056859"/>
                  <a:pt x="0" y="5914401"/>
                </a:cubicBezTo>
                <a:lnTo>
                  <a:pt x="0" y="257942"/>
                </a:lnTo>
                <a:cubicBezTo>
                  <a:pt x="0" y="115484"/>
                  <a:pt x="115722" y="0"/>
                  <a:pt x="258473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2276856"/>
            <a:ext cx="4389120" cy="40416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F7B4A938-D634-40BC-ABF9-2B3E938C67F8}" type="datetime1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1288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4480560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7" y="2276856"/>
            <a:ext cx="4480560" cy="40416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6A628-8743-401D-8551-EAF087A06069}" type="datetime1">
              <a:rPr lang="en-US" smtClean="0"/>
              <a:t>4/28/2026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846273-A5CB-BDCB-C625-903F863EC3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37594" y="342900"/>
            <a:ext cx="6111507" cy="6172338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© Joanne Barker Author Events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1186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320040"/>
            <a:ext cx="438912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B281557-D8C5-3666-A17C-BD66A5F9C04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1522" y="342902"/>
            <a:ext cx="6249778" cy="6172343"/>
          </a:xfrm>
          <a:custGeom>
            <a:avLst/>
            <a:gdLst>
              <a:gd name="connsiteX0" fmla="*/ 258473 w 6249778"/>
              <a:gd name="connsiteY0" fmla="*/ 0 h 6172343"/>
              <a:gd name="connsiteX1" fmla="*/ 5991306 w 6249778"/>
              <a:gd name="connsiteY1" fmla="*/ 0 h 6172343"/>
              <a:gd name="connsiteX2" fmla="*/ 6249778 w 6249778"/>
              <a:gd name="connsiteY2" fmla="*/ 257942 h 6172343"/>
              <a:gd name="connsiteX3" fmla="*/ 6249778 w 6249778"/>
              <a:gd name="connsiteY3" fmla="*/ 5914401 h 6172343"/>
              <a:gd name="connsiteX4" fmla="*/ 5991306 w 6249778"/>
              <a:gd name="connsiteY4" fmla="*/ 6172343 h 6172343"/>
              <a:gd name="connsiteX5" fmla="*/ 258473 w 6249778"/>
              <a:gd name="connsiteY5" fmla="*/ 6172343 h 6172343"/>
              <a:gd name="connsiteX6" fmla="*/ 0 w 6249778"/>
              <a:gd name="connsiteY6" fmla="*/ 5914401 h 6172343"/>
              <a:gd name="connsiteX7" fmla="*/ 0 w 6249778"/>
              <a:gd name="connsiteY7" fmla="*/ 257942 h 6172343"/>
              <a:gd name="connsiteX8" fmla="*/ 258473 w 6249778"/>
              <a:gd name="connsiteY8" fmla="*/ 0 h 617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9778" h="6172343">
                <a:moveTo>
                  <a:pt x="258473" y="0"/>
                </a:moveTo>
                <a:lnTo>
                  <a:pt x="5991306" y="0"/>
                </a:lnTo>
                <a:cubicBezTo>
                  <a:pt x="6134057" y="0"/>
                  <a:pt x="6249778" y="115484"/>
                  <a:pt x="6249778" y="257942"/>
                </a:cubicBezTo>
                <a:lnTo>
                  <a:pt x="6249778" y="5914401"/>
                </a:lnTo>
                <a:cubicBezTo>
                  <a:pt x="6249778" y="6056859"/>
                  <a:pt x="6134057" y="6172343"/>
                  <a:pt x="5991306" y="6172343"/>
                </a:cubicBezTo>
                <a:lnTo>
                  <a:pt x="258473" y="6172343"/>
                </a:lnTo>
                <a:cubicBezTo>
                  <a:pt x="115722" y="6172343"/>
                  <a:pt x="0" y="6056859"/>
                  <a:pt x="0" y="5914401"/>
                </a:cubicBezTo>
                <a:lnTo>
                  <a:pt x="0" y="257942"/>
                </a:lnTo>
                <a:cubicBezTo>
                  <a:pt x="0" y="115484"/>
                  <a:pt x="115722" y="0"/>
                  <a:pt x="258473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1380744"/>
            <a:ext cx="438912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1298BE3-CA21-4E0F-BC46-46BEAE0E0345}" type="datetime1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0760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320040"/>
            <a:ext cx="4573413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6" y="1380744"/>
            <a:ext cx="4573413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379F9-F47E-4E50-8026-89A948255F87}" type="datetime1">
              <a:rPr lang="en-US" smtClean="0"/>
              <a:t>4/28/2026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846273-A5CB-BDCB-C625-903F863EC3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37594" y="342900"/>
            <a:ext cx="6111507" cy="6172338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© Joanne Barker Author Events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681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0" y="603504"/>
            <a:ext cx="3401568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2900" y="342901"/>
            <a:ext cx="7391400" cy="6172200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21040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FD9DEDD-EA05-4C03-A950-158775B149FF}" type="datetime1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64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3401568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02843" y="342901"/>
            <a:ext cx="7346257" cy="6172200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33025BD1-78D3-4059-96E7-0E44D5D568A3}" type="datetime1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9083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2900" y="342901"/>
            <a:ext cx="7391400" cy="6172200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1896" y="3099816"/>
            <a:ext cx="3273552" cy="2953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FCCE010-0FED-4315-9E7A-4FA84AF9CBD9}" type="datetime1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401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2" y="5111854"/>
            <a:ext cx="3739279" cy="138988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D5837EDE-723C-6CF6-EB95-3AEDA1F07E9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9373" y="320043"/>
            <a:ext cx="11509730" cy="4404825"/>
          </a:xfrm>
          <a:custGeom>
            <a:avLst/>
            <a:gdLst>
              <a:gd name="connsiteX0" fmla="*/ 299132 w 11509730"/>
              <a:gd name="connsiteY0" fmla="*/ 0 h 4404825"/>
              <a:gd name="connsiteX1" fmla="*/ 11210598 w 11509730"/>
              <a:gd name="connsiteY1" fmla="*/ 0 h 4404825"/>
              <a:gd name="connsiteX2" fmla="*/ 11509730 w 11509730"/>
              <a:gd name="connsiteY2" fmla="*/ 299132 h 4404825"/>
              <a:gd name="connsiteX3" fmla="*/ 11509730 w 11509730"/>
              <a:gd name="connsiteY3" fmla="*/ 4105693 h 4404825"/>
              <a:gd name="connsiteX4" fmla="*/ 11210598 w 11509730"/>
              <a:gd name="connsiteY4" fmla="*/ 4404825 h 4404825"/>
              <a:gd name="connsiteX5" fmla="*/ 299132 w 11509730"/>
              <a:gd name="connsiteY5" fmla="*/ 4404825 h 4404825"/>
              <a:gd name="connsiteX6" fmla="*/ 0 w 11509730"/>
              <a:gd name="connsiteY6" fmla="*/ 4105693 h 4404825"/>
              <a:gd name="connsiteX7" fmla="*/ 0 w 11509730"/>
              <a:gd name="connsiteY7" fmla="*/ 299132 h 4404825"/>
              <a:gd name="connsiteX8" fmla="*/ 299132 w 11509730"/>
              <a:gd name="connsiteY8" fmla="*/ 0 h 44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9730" h="4404825">
                <a:moveTo>
                  <a:pt x="299132" y="0"/>
                </a:moveTo>
                <a:lnTo>
                  <a:pt x="11210598" y="0"/>
                </a:lnTo>
                <a:cubicBezTo>
                  <a:pt x="11375804" y="0"/>
                  <a:pt x="11509730" y="133926"/>
                  <a:pt x="11509730" y="299132"/>
                </a:cubicBezTo>
                <a:lnTo>
                  <a:pt x="11509730" y="4105693"/>
                </a:lnTo>
                <a:cubicBezTo>
                  <a:pt x="11509730" y="4270899"/>
                  <a:pt x="11375804" y="4404825"/>
                  <a:pt x="11210598" y="4404825"/>
                </a:cubicBezTo>
                <a:lnTo>
                  <a:pt x="299132" y="4404825"/>
                </a:lnTo>
                <a:cubicBezTo>
                  <a:pt x="133926" y="4404825"/>
                  <a:pt x="0" y="4270899"/>
                  <a:pt x="0" y="4105693"/>
                </a:cubicBezTo>
                <a:lnTo>
                  <a:pt x="0" y="299132"/>
                </a:lnTo>
                <a:cubicBezTo>
                  <a:pt x="0" y="133926"/>
                  <a:pt x="133926" y="0"/>
                  <a:pt x="299132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A2B36-D24E-4174-B08E-43DB726ECC72}" type="datetime1">
              <a:rPr lang="en-US" smtClean="0"/>
              <a:t>4/28/2026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51928" y="5111854"/>
            <a:ext cx="6400800" cy="13898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9832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BCE7E7D-ED4A-B625-6CB8-4D71682F63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9373" y="320042"/>
            <a:ext cx="11509730" cy="3458229"/>
          </a:xfrm>
          <a:custGeom>
            <a:avLst/>
            <a:gdLst>
              <a:gd name="connsiteX0" fmla="*/ 351529 w 11509730"/>
              <a:gd name="connsiteY0" fmla="*/ 0 h 3458229"/>
              <a:gd name="connsiteX1" fmla="*/ 11158201 w 11509730"/>
              <a:gd name="connsiteY1" fmla="*/ 0 h 3458229"/>
              <a:gd name="connsiteX2" fmla="*/ 11509730 w 11509730"/>
              <a:gd name="connsiteY2" fmla="*/ 351529 h 3458229"/>
              <a:gd name="connsiteX3" fmla="*/ 11509730 w 11509730"/>
              <a:gd name="connsiteY3" fmla="*/ 3106700 h 3458229"/>
              <a:gd name="connsiteX4" fmla="*/ 11158201 w 11509730"/>
              <a:gd name="connsiteY4" fmla="*/ 3458229 h 3458229"/>
              <a:gd name="connsiteX5" fmla="*/ 351529 w 11509730"/>
              <a:gd name="connsiteY5" fmla="*/ 3458229 h 3458229"/>
              <a:gd name="connsiteX6" fmla="*/ 0 w 11509730"/>
              <a:gd name="connsiteY6" fmla="*/ 3106700 h 3458229"/>
              <a:gd name="connsiteX7" fmla="*/ 0 w 11509730"/>
              <a:gd name="connsiteY7" fmla="*/ 351529 h 3458229"/>
              <a:gd name="connsiteX8" fmla="*/ 351529 w 11509730"/>
              <a:gd name="connsiteY8" fmla="*/ 0 h 3458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9730" h="3458229">
                <a:moveTo>
                  <a:pt x="351529" y="0"/>
                </a:moveTo>
                <a:lnTo>
                  <a:pt x="11158201" y="0"/>
                </a:lnTo>
                <a:cubicBezTo>
                  <a:pt x="11352345" y="0"/>
                  <a:pt x="11509730" y="157385"/>
                  <a:pt x="11509730" y="351529"/>
                </a:cubicBezTo>
                <a:lnTo>
                  <a:pt x="11509730" y="3106700"/>
                </a:lnTo>
                <a:cubicBezTo>
                  <a:pt x="11509730" y="3300844"/>
                  <a:pt x="11352345" y="3458229"/>
                  <a:pt x="11158201" y="3458229"/>
                </a:cubicBezTo>
                <a:lnTo>
                  <a:pt x="351529" y="3458229"/>
                </a:lnTo>
                <a:cubicBezTo>
                  <a:pt x="157385" y="3458229"/>
                  <a:pt x="0" y="3300844"/>
                  <a:pt x="0" y="3106700"/>
                </a:cubicBezTo>
                <a:lnTo>
                  <a:pt x="0" y="351529"/>
                </a:lnTo>
                <a:cubicBezTo>
                  <a:pt x="0" y="157385"/>
                  <a:pt x="157385" y="0"/>
                  <a:pt x="35152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24CAE-8CCF-4CC4-9DBF-E976D3D2E8F0}" type="datetime1">
              <a:rPr lang="en-US" smtClean="0"/>
              <a:t>4/28/2026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5429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6A25225-80A2-7139-2A81-39CA926639F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9373" y="3067414"/>
            <a:ext cx="11509730" cy="3458229"/>
          </a:xfrm>
          <a:custGeom>
            <a:avLst/>
            <a:gdLst>
              <a:gd name="connsiteX0" fmla="*/ 351529 w 11509730"/>
              <a:gd name="connsiteY0" fmla="*/ 0 h 3458229"/>
              <a:gd name="connsiteX1" fmla="*/ 11158201 w 11509730"/>
              <a:gd name="connsiteY1" fmla="*/ 0 h 3458229"/>
              <a:gd name="connsiteX2" fmla="*/ 11509730 w 11509730"/>
              <a:gd name="connsiteY2" fmla="*/ 351529 h 3458229"/>
              <a:gd name="connsiteX3" fmla="*/ 11509730 w 11509730"/>
              <a:gd name="connsiteY3" fmla="*/ 3106700 h 3458229"/>
              <a:gd name="connsiteX4" fmla="*/ 11158201 w 11509730"/>
              <a:gd name="connsiteY4" fmla="*/ 3458229 h 3458229"/>
              <a:gd name="connsiteX5" fmla="*/ 351529 w 11509730"/>
              <a:gd name="connsiteY5" fmla="*/ 3458229 h 3458229"/>
              <a:gd name="connsiteX6" fmla="*/ 0 w 11509730"/>
              <a:gd name="connsiteY6" fmla="*/ 3106700 h 3458229"/>
              <a:gd name="connsiteX7" fmla="*/ 0 w 11509730"/>
              <a:gd name="connsiteY7" fmla="*/ 351529 h 3458229"/>
              <a:gd name="connsiteX8" fmla="*/ 351529 w 11509730"/>
              <a:gd name="connsiteY8" fmla="*/ 0 h 3458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9730" h="3458229">
                <a:moveTo>
                  <a:pt x="351529" y="0"/>
                </a:moveTo>
                <a:lnTo>
                  <a:pt x="11158201" y="0"/>
                </a:lnTo>
                <a:cubicBezTo>
                  <a:pt x="11352345" y="0"/>
                  <a:pt x="11509730" y="157385"/>
                  <a:pt x="11509730" y="351529"/>
                </a:cubicBezTo>
                <a:lnTo>
                  <a:pt x="11509730" y="3106700"/>
                </a:lnTo>
                <a:cubicBezTo>
                  <a:pt x="11509730" y="3300844"/>
                  <a:pt x="11352345" y="3458229"/>
                  <a:pt x="11158201" y="3458229"/>
                </a:cubicBezTo>
                <a:lnTo>
                  <a:pt x="351529" y="3458229"/>
                </a:lnTo>
                <a:cubicBezTo>
                  <a:pt x="157385" y="3458229"/>
                  <a:pt x="0" y="3300844"/>
                  <a:pt x="0" y="3106700"/>
                </a:cubicBezTo>
                <a:lnTo>
                  <a:pt x="0" y="351529"/>
                </a:lnTo>
                <a:cubicBezTo>
                  <a:pt x="0" y="157385"/>
                  <a:pt x="157385" y="0"/>
                  <a:pt x="35152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19672"/>
            <a:ext cx="3494314" cy="338328"/>
          </a:xfrm>
        </p:spPr>
        <p:txBody>
          <a:bodyPr/>
          <a:lstStyle/>
          <a:p>
            <a:fld id="{0C05440B-688D-4B55-8185-9FABF336EC18}" type="datetime1">
              <a:rPr lang="en-US" smtClean="0"/>
              <a:t>4/28/2026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6519672"/>
            <a:ext cx="2805405" cy="338328"/>
          </a:xfrm>
        </p:spPr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519672"/>
            <a:ext cx="429207" cy="338328"/>
          </a:xfrm>
        </p:spPr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4307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11155680" cy="970463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5F6FDB5-F783-3538-287C-754C11C309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29768" y="1828800"/>
            <a:ext cx="6176399" cy="4425696"/>
          </a:xfrm>
          <a:custGeom>
            <a:avLst/>
            <a:gdLst>
              <a:gd name="connsiteX0" fmla="*/ 325421 w 6450717"/>
              <a:gd name="connsiteY0" fmla="*/ 0 h 4425696"/>
              <a:gd name="connsiteX1" fmla="*/ 6125296 w 6450717"/>
              <a:gd name="connsiteY1" fmla="*/ 0 h 4425696"/>
              <a:gd name="connsiteX2" fmla="*/ 6450717 w 6450717"/>
              <a:gd name="connsiteY2" fmla="*/ 325421 h 4425696"/>
              <a:gd name="connsiteX3" fmla="*/ 6450717 w 6450717"/>
              <a:gd name="connsiteY3" fmla="*/ 4100275 h 4425696"/>
              <a:gd name="connsiteX4" fmla="*/ 6125296 w 6450717"/>
              <a:gd name="connsiteY4" fmla="*/ 4425696 h 4425696"/>
              <a:gd name="connsiteX5" fmla="*/ 325421 w 6450717"/>
              <a:gd name="connsiteY5" fmla="*/ 4425696 h 4425696"/>
              <a:gd name="connsiteX6" fmla="*/ 0 w 6450717"/>
              <a:gd name="connsiteY6" fmla="*/ 4100275 h 4425696"/>
              <a:gd name="connsiteX7" fmla="*/ 0 w 6450717"/>
              <a:gd name="connsiteY7" fmla="*/ 325421 h 4425696"/>
              <a:gd name="connsiteX8" fmla="*/ 325421 w 6450717"/>
              <a:gd name="connsiteY8" fmla="*/ 0 h 442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0717" h="4425696">
                <a:moveTo>
                  <a:pt x="325421" y="0"/>
                </a:moveTo>
                <a:lnTo>
                  <a:pt x="6125296" y="0"/>
                </a:lnTo>
                <a:cubicBezTo>
                  <a:pt x="6305021" y="0"/>
                  <a:pt x="6450717" y="145696"/>
                  <a:pt x="6450717" y="325421"/>
                </a:cubicBezTo>
                <a:lnTo>
                  <a:pt x="6450717" y="4100275"/>
                </a:lnTo>
                <a:cubicBezTo>
                  <a:pt x="6450717" y="4280000"/>
                  <a:pt x="6305021" y="4425696"/>
                  <a:pt x="6125296" y="4425696"/>
                </a:cubicBezTo>
                <a:lnTo>
                  <a:pt x="325421" y="4425696"/>
                </a:lnTo>
                <a:cubicBezTo>
                  <a:pt x="145696" y="4425696"/>
                  <a:pt x="0" y="4280000"/>
                  <a:pt x="0" y="4100275"/>
                </a:cubicBezTo>
                <a:lnTo>
                  <a:pt x="0" y="325421"/>
                </a:lnTo>
                <a:cubicBezTo>
                  <a:pt x="0" y="145696"/>
                  <a:pt x="145696" y="0"/>
                  <a:pt x="325421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87768" y="1828800"/>
            <a:ext cx="4297680" cy="44288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1EA9-89FF-4FF9-8756-4CCC29BB7288}" type="datetime1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5848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39"/>
            <a:ext cx="4855464" cy="145389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5F2F272-6D18-7E06-3E9A-D10C5C502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0075" y="2293496"/>
            <a:ext cx="4775158" cy="4039043"/>
          </a:xfrm>
          <a:custGeom>
            <a:avLst/>
            <a:gdLst>
              <a:gd name="connsiteX0" fmla="*/ 305917 w 4855463"/>
              <a:gd name="connsiteY0" fmla="*/ 0 h 4039043"/>
              <a:gd name="connsiteX1" fmla="*/ 4549547 w 4855463"/>
              <a:gd name="connsiteY1" fmla="*/ 0 h 4039043"/>
              <a:gd name="connsiteX2" fmla="*/ 4849249 w 4855463"/>
              <a:gd name="connsiteY2" fmla="*/ 244264 h 4039043"/>
              <a:gd name="connsiteX3" fmla="*/ 4855463 w 4855463"/>
              <a:gd name="connsiteY3" fmla="*/ 305907 h 4039043"/>
              <a:gd name="connsiteX4" fmla="*/ 4855463 w 4855463"/>
              <a:gd name="connsiteY4" fmla="*/ 3733136 h 4039043"/>
              <a:gd name="connsiteX5" fmla="*/ 4849249 w 4855463"/>
              <a:gd name="connsiteY5" fmla="*/ 3794779 h 4039043"/>
              <a:gd name="connsiteX6" fmla="*/ 4549547 w 4855463"/>
              <a:gd name="connsiteY6" fmla="*/ 4039043 h 4039043"/>
              <a:gd name="connsiteX7" fmla="*/ 305917 w 4855463"/>
              <a:gd name="connsiteY7" fmla="*/ 4039043 h 4039043"/>
              <a:gd name="connsiteX8" fmla="*/ 0 w 4855463"/>
              <a:gd name="connsiteY8" fmla="*/ 3733126 h 4039043"/>
              <a:gd name="connsiteX9" fmla="*/ 0 w 4855463"/>
              <a:gd name="connsiteY9" fmla="*/ 305917 h 4039043"/>
              <a:gd name="connsiteX10" fmla="*/ 305917 w 4855463"/>
              <a:gd name="connsiteY10" fmla="*/ 0 h 403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855463" h="4039043">
                <a:moveTo>
                  <a:pt x="305917" y="0"/>
                </a:moveTo>
                <a:lnTo>
                  <a:pt x="4549547" y="0"/>
                </a:lnTo>
                <a:cubicBezTo>
                  <a:pt x="4697381" y="0"/>
                  <a:pt x="4820723" y="104863"/>
                  <a:pt x="4849249" y="244264"/>
                </a:cubicBezTo>
                <a:lnTo>
                  <a:pt x="4855463" y="305907"/>
                </a:lnTo>
                <a:lnTo>
                  <a:pt x="4855463" y="3733136"/>
                </a:lnTo>
                <a:lnTo>
                  <a:pt x="4849249" y="3794779"/>
                </a:lnTo>
                <a:cubicBezTo>
                  <a:pt x="4820723" y="3934180"/>
                  <a:pt x="4697381" y="4039043"/>
                  <a:pt x="4549547" y="4039043"/>
                </a:cubicBezTo>
                <a:lnTo>
                  <a:pt x="305917" y="4039043"/>
                </a:lnTo>
                <a:cubicBezTo>
                  <a:pt x="136964" y="4039043"/>
                  <a:pt x="0" y="3902079"/>
                  <a:pt x="0" y="3733126"/>
                </a:cubicBezTo>
                <a:lnTo>
                  <a:pt x="0" y="305917"/>
                </a:lnTo>
                <a:cubicBezTo>
                  <a:pt x="0" y="136964"/>
                  <a:pt x="136964" y="0"/>
                  <a:pt x="305917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9FCCC-54F9-4B9A-927D-53D20B368169}" type="datetime1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2221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0218"/>
            <a:ext cx="3827439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4639E5C-EF58-65A1-C364-F58DE761581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0075" y="2293494"/>
            <a:ext cx="3666744" cy="4039044"/>
          </a:xfrm>
          <a:custGeom>
            <a:avLst/>
            <a:gdLst>
              <a:gd name="connsiteX0" fmla="*/ 292716 w 3666744"/>
              <a:gd name="connsiteY0" fmla="*/ 0 h 4039044"/>
              <a:gd name="connsiteX1" fmla="*/ 3374028 w 3666744"/>
              <a:gd name="connsiteY1" fmla="*/ 0 h 4039044"/>
              <a:gd name="connsiteX2" fmla="*/ 3666744 w 3666744"/>
              <a:gd name="connsiteY2" fmla="*/ 292716 h 4039044"/>
              <a:gd name="connsiteX3" fmla="*/ 3666744 w 3666744"/>
              <a:gd name="connsiteY3" fmla="*/ 3746328 h 4039044"/>
              <a:gd name="connsiteX4" fmla="*/ 3374028 w 3666744"/>
              <a:gd name="connsiteY4" fmla="*/ 4039044 h 4039044"/>
              <a:gd name="connsiteX5" fmla="*/ 292716 w 3666744"/>
              <a:gd name="connsiteY5" fmla="*/ 4039044 h 4039044"/>
              <a:gd name="connsiteX6" fmla="*/ 0 w 3666744"/>
              <a:gd name="connsiteY6" fmla="*/ 3746328 h 4039044"/>
              <a:gd name="connsiteX7" fmla="*/ 0 w 3666744"/>
              <a:gd name="connsiteY7" fmla="*/ 292716 h 4039044"/>
              <a:gd name="connsiteX8" fmla="*/ 292716 w 3666744"/>
              <a:gd name="connsiteY8" fmla="*/ 0 h 403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66744" h="4039044">
                <a:moveTo>
                  <a:pt x="292716" y="0"/>
                </a:moveTo>
                <a:lnTo>
                  <a:pt x="3374028" y="0"/>
                </a:lnTo>
                <a:cubicBezTo>
                  <a:pt x="3535691" y="0"/>
                  <a:pt x="3666744" y="131053"/>
                  <a:pt x="3666744" y="292716"/>
                </a:cubicBezTo>
                <a:lnTo>
                  <a:pt x="3666744" y="3746328"/>
                </a:lnTo>
                <a:cubicBezTo>
                  <a:pt x="3666744" y="3907991"/>
                  <a:pt x="3535691" y="4039044"/>
                  <a:pt x="3374028" y="4039044"/>
                </a:cubicBezTo>
                <a:lnTo>
                  <a:pt x="292716" y="4039044"/>
                </a:lnTo>
                <a:cubicBezTo>
                  <a:pt x="131053" y="4039044"/>
                  <a:pt x="0" y="3907991"/>
                  <a:pt x="0" y="3746328"/>
                </a:cubicBezTo>
                <a:lnTo>
                  <a:pt x="0" y="292716"/>
                </a:lnTo>
                <a:cubicBezTo>
                  <a:pt x="0" y="131053"/>
                  <a:pt x="131053" y="0"/>
                  <a:pt x="2927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20787" y="549275"/>
            <a:ext cx="6561138" cy="578815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1B60B-3697-48AB-B679-E9E5F69E48E6}" type="datetime1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6070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4992624"/>
            <a:ext cx="11201400" cy="122529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40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8D1A4-B37B-4FAE-BD24-479857435B67}" type="datetime1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776" y="786384"/>
            <a:ext cx="11201400" cy="4206240"/>
          </a:xfrm>
        </p:spPr>
        <p:txBody>
          <a:bodyPr anchor="b">
            <a:normAutofit/>
          </a:bodyPr>
          <a:lstStyle>
            <a:lvl1pPr marL="0" indent="0" algn="ctr">
              <a:buNone/>
              <a:defRPr sz="2780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3975576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4992624"/>
            <a:ext cx="11201400" cy="122529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5621F-BB97-4F3D-AEBC-D9986714B538}" type="datetime1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776" y="786384"/>
            <a:ext cx="11201400" cy="4206240"/>
          </a:xfrm>
        </p:spPr>
        <p:txBody>
          <a:bodyPr anchor="b">
            <a:normAutofit/>
          </a:bodyPr>
          <a:lstStyle>
            <a:lvl1pPr marL="0" indent="0" algn="ctr">
              <a:buNone/>
              <a:defRPr sz="27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42680292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809744"/>
            <a:ext cx="5897880" cy="13533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2800" dirty="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C0484-37D6-4DED-99B9-E1EBC1246E15}" type="datetime1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603504"/>
            <a:ext cx="11201400" cy="420624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27800" dirty="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37312396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0EDE9-D564-41A8-A985-49E202134DA5}" type="datetime1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45943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42CCE-E3C7-4FB0-A5BA-CDC7E903426A}" type="datetime1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1929384"/>
            <a:ext cx="8266176" cy="4142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52565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ADE2C-B40C-4F0B-9393-C9B41BB25796}" type="datetime1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8266176" cy="5605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239437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6776" y="5276088"/>
            <a:ext cx="9061704" cy="466344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2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828800"/>
            <a:ext cx="9198864" cy="287121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F88AD-377F-480F-82B2-3BCB4011EA1E}" type="datetime1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7692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351F96B-ED98-BF55-D2B0-047000EF48E1}"/>
              </a:ext>
            </a:extLst>
          </p:cNvPr>
          <p:cNvSpPr/>
          <p:nvPr/>
        </p:nvSpPr>
        <p:spPr>
          <a:xfrm>
            <a:off x="806386" y="760151"/>
            <a:ext cx="10579222" cy="5337698"/>
          </a:xfrm>
          <a:prstGeom prst="roundRect">
            <a:avLst>
              <a:gd name="adj" fmla="val 6093"/>
            </a:avLst>
          </a:pr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68" y="5120640"/>
            <a:ext cx="8549640" cy="621792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55064" y="2093976"/>
            <a:ext cx="8695944" cy="2130552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36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D4CF-C2C3-4A1D-A44C-87464BB15C87}" type="datetime1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2044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8556" y="4965192"/>
            <a:ext cx="9450699" cy="1289304"/>
          </a:xfr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1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438912"/>
            <a:ext cx="9619488" cy="452628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8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1FC04-DC94-4138-AA33-0CA93BB9EEF4}" type="datetime1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8691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8556" y="4965192"/>
            <a:ext cx="9148947" cy="1289304"/>
          </a:xfr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1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1179576"/>
            <a:ext cx="9317736" cy="3785616"/>
          </a:xfrm>
        </p:spPr>
        <p:txBody>
          <a:bodyPr anchor="b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8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6251-9921-4888-A099-6705EF963C3A}" type="datetime1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0953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94248"/>
            <a:ext cx="11164825" cy="9584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7BFCD9-16A4-5745-7BB3-7836095FF1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213" y="2020825"/>
            <a:ext cx="5211762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0EDC57-7D17-D4C8-5C60-A44A480EA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020824"/>
            <a:ext cx="521335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525E-7E47-4E89-AC89-31793765734D}" type="datetime1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239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76166"/>
            <a:ext cx="11164824" cy="9765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7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5BB1DC-4DAA-D220-25A9-5752C158FD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213" y="2020888"/>
            <a:ext cx="5211762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2512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B67A04-5E8D-18C5-D47A-A5B5CFE56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020888"/>
            <a:ext cx="521335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A3752-1E70-48EB-BCB7-9335DB6F8925}" type="datetime1">
              <a:rPr lang="en-US" smtClean="0"/>
              <a:t>4/28/2026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39483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48CA2-3DE9-46C3-8905-6D7C7FAD4475}" type="datetime1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08454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4091-B722-42F0-A75A-8B52C91DDD83}" type="datetime1">
              <a:rPr lang="en-US" smtClean="0"/>
              <a:t>4/28/2026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0788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3615"/>
            <a:ext cx="3595634" cy="221284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9" y="2823029"/>
            <a:ext cx="3309608" cy="3481355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6995" y="553616"/>
            <a:ext cx="6466741" cy="575256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19EFD-22E5-4344-8340-388BDAC5956A}" type="datetime1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9866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7784"/>
            <a:ext cx="3593592" cy="2212313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7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DACA751-BBB2-3E33-EA6C-54B4A7F6842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502843" y="342901"/>
            <a:ext cx="7346258" cy="6172198"/>
          </a:xfrm>
          <a:custGeom>
            <a:avLst/>
            <a:gdLst>
              <a:gd name="connsiteX0" fmla="*/ 264355 w 6785782"/>
              <a:gd name="connsiteY0" fmla="*/ 0 h 6172198"/>
              <a:gd name="connsiteX1" fmla="*/ 6521427 w 6785782"/>
              <a:gd name="connsiteY1" fmla="*/ 0 h 6172198"/>
              <a:gd name="connsiteX2" fmla="*/ 6785782 w 6785782"/>
              <a:gd name="connsiteY2" fmla="*/ 264355 h 6172198"/>
              <a:gd name="connsiteX3" fmla="*/ 6785782 w 6785782"/>
              <a:gd name="connsiteY3" fmla="*/ 5907843 h 6172198"/>
              <a:gd name="connsiteX4" fmla="*/ 6521427 w 6785782"/>
              <a:gd name="connsiteY4" fmla="*/ 6172198 h 6172198"/>
              <a:gd name="connsiteX5" fmla="*/ 264355 w 6785782"/>
              <a:gd name="connsiteY5" fmla="*/ 6172198 h 6172198"/>
              <a:gd name="connsiteX6" fmla="*/ 0 w 6785782"/>
              <a:gd name="connsiteY6" fmla="*/ 5907843 h 6172198"/>
              <a:gd name="connsiteX7" fmla="*/ 0 w 6785782"/>
              <a:gd name="connsiteY7" fmla="*/ 264355 h 6172198"/>
              <a:gd name="connsiteX8" fmla="*/ 264355 w 6785782"/>
              <a:gd name="connsiteY8" fmla="*/ 0 h 6172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85782" h="6172198">
                <a:moveTo>
                  <a:pt x="264355" y="0"/>
                </a:moveTo>
                <a:lnTo>
                  <a:pt x="6521427" y="0"/>
                </a:lnTo>
                <a:cubicBezTo>
                  <a:pt x="6667426" y="0"/>
                  <a:pt x="6785782" y="118356"/>
                  <a:pt x="6785782" y="264355"/>
                </a:cubicBezTo>
                <a:lnTo>
                  <a:pt x="6785782" y="5907843"/>
                </a:lnTo>
                <a:cubicBezTo>
                  <a:pt x="6785782" y="6053842"/>
                  <a:pt x="6667426" y="6172198"/>
                  <a:pt x="6521427" y="6172198"/>
                </a:cubicBezTo>
                <a:lnTo>
                  <a:pt x="264355" y="6172198"/>
                </a:lnTo>
                <a:cubicBezTo>
                  <a:pt x="118356" y="6172198"/>
                  <a:pt x="0" y="6053842"/>
                  <a:pt x="0" y="5907843"/>
                </a:cubicBezTo>
                <a:lnTo>
                  <a:pt x="0" y="264355"/>
                </a:lnTo>
                <a:cubicBezTo>
                  <a:pt x="0" y="118356"/>
                  <a:pt x="118356" y="0"/>
                  <a:pt x="26435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EDBCD-E0E6-48B2-84EC-91CB004FAAFA}" type="datetime1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95459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9768" y="3264408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58F5F-E8EE-43A9-A9D1-E45F8AA83CA4}" type="datetime1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7177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27318"/>
            <a:ext cx="7370064" cy="184202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3622673"/>
            <a:ext cx="7370064" cy="22311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4A41B-9A70-40DC-AEBE-A6EA4D0690BC}" type="datetime1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026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969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8" y="1380744"/>
            <a:ext cx="10652760" cy="4901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9768" y="6519672"/>
            <a:ext cx="2843784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09B5710A-C0D7-4422-9404-FDA778538CD0}" type="datetime1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60536" y="6519672"/>
            <a:ext cx="2642616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© Joanne Barker Author Events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5720" y="6519672"/>
            <a:ext cx="4572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630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  <p:sldLayoutId id="2147483678" r:id="rId28"/>
    <p:sldLayoutId id="2147483679" r:id="rId29"/>
    <p:sldLayoutId id="2147483680" r:id="rId30"/>
    <p:sldLayoutId id="2147483681" r:id="rId31"/>
    <p:sldLayoutId id="2147483682" r:id="rId32"/>
    <p:sldLayoutId id="2147483683" r:id="rId33"/>
    <p:sldLayoutId id="2147483684" r:id="rId34"/>
    <p:sldLayoutId id="2147483685" r:id="rId35"/>
    <p:sldLayoutId id="2147483686" r:id="rId36"/>
    <p:sldLayoutId id="2147483687" r:id="rId37"/>
    <p:sldLayoutId id="2147483688" r:id="rId38"/>
    <p:sldLayoutId id="2147483689" r:id="rId39"/>
    <p:sldLayoutId id="2147483690" r:id="rId40"/>
    <p:sldLayoutId id="2147483691" r:id="rId41"/>
    <p:sldLayoutId id="2147483692" r:id="rId42"/>
    <p:sldLayoutId id="2147483693" r:id="rId43"/>
    <p:sldLayoutId id="2147483694" r:id="rId44"/>
    <p:sldLayoutId id="2147483695" r:id="rId45"/>
    <p:sldLayoutId id="2147483696" r:id="rId46"/>
    <p:sldLayoutId id="2147483697" r:id="rId47"/>
    <p:sldLayoutId id="2147483698" r:id="rId48"/>
    <p:sldLayoutId id="2147483699" r:id="rId49"/>
    <p:sldLayoutId id="2147483700" r:id="rId50"/>
    <p:sldLayoutId id="2147483701" r:id="rId5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joannebarkerauthorevents.com" TargetMode="External"/><Relationship Id="rId2" Type="http://schemas.openxmlformats.org/officeDocument/2006/relationships/hyperlink" Target="http://www.joannebarkerauthorevent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hyperlink" Target="https://www.instagram.com/jobarkerauthor?igsh=MTd3a3Zqb3Brb3RyMg%3D%3D&amp;utm_source=qr" TargetMode="External"/><Relationship Id="rId4" Type="http://schemas.openxmlformats.org/officeDocument/2006/relationships/hyperlink" Target="https://www.facebook.com/thejoyofjarsboo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C8E7F-D8CE-FDFF-C58E-D46FBE6C4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373" y="5121869"/>
            <a:ext cx="3739279" cy="1389888"/>
          </a:xfrm>
        </p:spPr>
        <p:txBody>
          <a:bodyPr anchor="t">
            <a:normAutofit/>
          </a:bodyPr>
          <a:lstStyle/>
          <a:p>
            <a:r>
              <a:rPr lang="en-GB" b="1" dirty="0"/>
              <a:t>Write That Book.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640BDEA6-27E3-6731-9655-7FCC88DD0CB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36" r="-1" b="20837"/>
          <a:stretch>
            <a:fillRect/>
          </a:stretch>
        </p:blipFill>
        <p:spPr>
          <a:xfrm>
            <a:off x="339373" y="320043"/>
            <a:ext cx="11509730" cy="4404825"/>
          </a:xfrm>
          <a:noFill/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FC843466-80A8-A7C8-77B8-198D9D68A3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51928" y="5111854"/>
            <a:ext cx="6400800" cy="1389888"/>
          </a:xfrm>
        </p:spPr>
        <p:txBody>
          <a:bodyPr>
            <a:normAutofit/>
          </a:bodyPr>
          <a:lstStyle/>
          <a:p>
            <a:r>
              <a:rPr lang="en-GB" sz="3600" b="1" dirty="0"/>
              <a:t>From Keyboard to Kindle.</a:t>
            </a:r>
          </a:p>
          <a:p>
            <a:endParaRPr lang="en-GB" b="1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FDCA74E-317D-A82E-D5B2-2B3D47DFE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Joanne Barker Author Events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3DDFF6D-A448-2237-DFCB-6D38D3392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1</a:t>
            </a:fld>
            <a:endParaRPr lang="en-US"/>
          </a:p>
        </p:txBody>
      </p:sp>
      <p:sp>
        <p:nvSpPr>
          <p:cNvPr id="4" name="Footer Placeholder 6">
            <a:extLst>
              <a:ext uri="{FF2B5EF4-FFF2-40B4-BE49-F238E27FC236}">
                <a16:creationId xmlns:a16="http://schemas.microsoft.com/office/drawing/2014/main" id="{12467450-5F2D-F42F-F421-9C13213895A6}"/>
              </a:ext>
            </a:extLst>
          </p:cNvPr>
          <p:cNvSpPr txBox="1">
            <a:spLocks/>
          </p:cNvSpPr>
          <p:nvPr/>
        </p:nvSpPr>
        <p:spPr>
          <a:xfrm>
            <a:off x="0" y="6501084"/>
            <a:ext cx="2642616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Pictures author’s own and Microsoft stock images.</a:t>
            </a:r>
          </a:p>
        </p:txBody>
      </p:sp>
    </p:spTree>
    <p:extLst>
      <p:ext uri="{BB962C8B-B14F-4D97-AF65-F5344CB8AC3E}">
        <p14:creationId xmlns:p14="http://schemas.microsoft.com/office/powerpoint/2010/main" val="3589690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9599F-D8B5-E32A-CCBE-57D1016E9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/>
          <a:p>
            <a:r>
              <a:rPr lang="en-GB" b="1" dirty="0"/>
              <a:t>Goals:</a:t>
            </a:r>
            <a:br>
              <a:rPr lang="en-GB" dirty="0"/>
            </a:br>
            <a:r>
              <a:rPr lang="en-GB" dirty="0"/>
              <a:t>- Awareness</a:t>
            </a:r>
            <a:br>
              <a:rPr lang="en-GB" dirty="0"/>
            </a:br>
            <a:r>
              <a:rPr lang="en-GB" dirty="0"/>
              <a:t>- Attitude</a:t>
            </a:r>
            <a:br>
              <a:rPr lang="en-GB" dirty="0"/>
            </a:br>
            <a:r>
              <a:rPr lang="en-GB" dirty="0"/>
              <a:t>- Action</a:t>
            </a:r>
          </a:p>
        </p:txBody>
      </p:sp>
      <p:pic>
        <p:nvPicPr>
          <p:cNvPr id="6" name="Picture Placeholder 5" descr="VIP rope barrier">
            <a:extLst>
              <a:ext uri="{FF2B5EF4-FFF2-40B4-BE49-F238E27FC236}">
                <a16:creationId xmlns:a16="http://schemas.microsoft.com/office/drawing/2014/main" id="{AB5A6284-56E8-4606-EC94-F82C2BE296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16" b="29116"/>
          <a:stretch>
            <a:fillRect/>
          </a:stretch>
        </p:blipFill>
        <p:spPr>
          <a:xfrm>
            <a:off x="339725" y="320675"/>
            <a:ext cx="11509375" cy="3457575"/>
          </a:xfr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BD69D61-C0F1-46AA-0445-9CEC94DF5E8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/>
          <a:lstStyle/>
          <a:p>
            <a:r>
              <a:rPr lang="en-US" dirty="0"/>
              <a:t>How ‘famous’ do you want your book to be?</a:t>
            </a:r>
          </a:p>
          <a:p>
            <a:r>
              <a:rPr lang="en-US" dirty="0"/>
              <a:t>What do you want people to think about your book?</a:t>
            </a:r>
          </a:p>
          <a:p>
            <a:r>
              <a:rPr lang="en-US" dirty="0"/>
              <a:t>What does ‘success’ look like?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E885A-9FDE-AEBB-C601-199B20FD8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DBD4FE-D459-4473-BC09-47ED29640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479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3214D-9913-F8C1-26D1-375A9B26E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WRITING:</a:t>
            </a:r>
            <a:br>
              <a:rPr lang="en-GB" dirty="0"/>
            </a:br>
            <a:r>
              <a:rPr lang="en-GB" dirty="0"/>
              <a:t>- What</a:t>
            </a:r>
            <a:br>
              <a:rPr lang="en-GB" dirty="0"/>
            </a:br>
            <a:r>
              <a:rPr lang="en-GB" dirty="0"/>
              <a:t>- How</a:t>
            </a:r>
            <a:br>
              <a:rPr lang="en-GB" dirty="0"/>
            </a:br>
            <a:r>
              <a:rPr lang="en-GB" dirty="0"/>
              <a:t>- Who</a:t>
            </a:r>
            <a:br>
              <a:rPr lang="en-GB" b="1" dirty="0"/>
            </a:br>
            <a:br>
              <a:rPr lang="en-GB" b="1" dirty="0"/>
            </a:br>
            <a:endParaRPr lang="en-GB" b="1" dirty="0"/>
          </a:p>
        </p:txBody>
      </p:sp>
      <p:pic>
        <p:nvPicPr>
          <p:cNvPr id="6" name="Picture Placeholder 5" descr="Open book with pen on desk">
            <a:extLst>
              <a:ext uri="{FF2B5EF4-FFF2-40B4-BE49-F238E27FC236}">
                <a16:creationId xmlns:a16="http://schemas.microsoft.com/office/drawing/2014/main" id="{116734CD-F3BD-0AF0-95C6-BF50C9FE516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10" b="27410"/>
          <a:stretch/>
        </p:blipFill>
        <p:spPr>
          <a:xfrm>
            <a:off x="341135" y="269938"/>
            <a:ext cx="11509730" cy="345822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F5F03A-61B7-ADC0-9296-16904976559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GB" dirty="0"/>
              <a:t>What commitment can you give to your writing?</a:t>
            </a:r>
          </a:p>
          <a:p>
            <a:r>
              <a:rPr lang="en-GB" dirty="0"/>
              <a:t>When and where will you write?</a:t>
            </a:r>
          </a:p>
          <a:p>
            <a:r>
              <a:rPr lang="en-GB" dirty="0"/>
              <a:t>Who will you learn from?</a:t>
            </a:r>
          </a:p>
          <a:p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78A8CCB-3458-87BC-3ADB-1605F06E3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7D6E87A-AFDE-927B-FEFF-CD172B05E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250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6B723-047C-E7B0-2C13-E6C793C48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EDITING:</a:t>
            </a:r>
            <a:br>
              <a:rPr lang="en-GB" b="1" dirty="0"/>
            </a:br>
            <a:r>
              <a:rPr lang="en-GB" dirty="0"/>
              <a:t>- Big</a:t>
            </a:r>
            <a:br>
              <a:rPr lang="en-GB" dirty="0"/>
            </a:br>
            <a:r>
              <a:rPr lang="en-GB" dirty="0"/>
              <a:t>- Copy</a:t>
            </a:r>
            <a:br>
              <a:rPr lang="en-GB" dirty="0"/>
            </a:br>
            <a:r>
              <a:rPr lang="en-GB" dirty="0"/>
              <a:t>- Proof</a:t>
            </a:r>
          </a:p>
        </p:txBody>
      </p:sp>
      <p:pic>
        <p:nvPicPr>
          <p:cNvPr id="6" name="Picture Placeholder 5" descr="Open pages of book">
            <a:extLst>
              <a:ext uri="{FF2B5EF4-FFF2-40B4-BE49-F238E27FC236}">
                <a16:creationId xmlns:a16="http://schemas.microsoft.com/office/drawing/2014/main" id="{47EEC7C5-E881-3E44-3670-F04C5EEEBE3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91" b="27391"/>
          <a:stretch>
            <a:fillRect/>
          </a:stretch>
        </p:blipFill>
        <p:spPr/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0D2F0F-A733-381B-A76E-130AFB2FBA5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GB" dirty="0"/>
              <a:t>Does your writing make sense?</a:t>
            </a:r>
          </a:p>
          <a:p>
            <a:r>
              <a:rPr lang="en-GB" dirty="0"/>
              <a:t>Is everything in order?</a:t>
            </a:r>
          </a:p>
          <a:p>
            <a:r>
              <a:rPr lang="en-GB" dirty="0"/>
              <a:t>Is it professional?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A62813B-3956-35DE-9397-4AEF8F09B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EB58124-B0FC-956C-4B74-12E18248D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79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1D1D5-386F-850D-C6FB-FD2505D2C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MARKETING:</a:t>
            </a:r>
            <a:br>
              <a:rPr lang="en-GB" b="1" dirty="0"/>
            </a:br>
            <a:r>
              <a:rPr lang="en-GB" b="1" dirty="0"/>
              <a:t>- </a:t>
            </a:r>
            <a:r>
              <a:rPr lang="en-GB" dirty="0"/>
              <a:t>Target</a:t>
            </a:r>
            <a:br>
              <a:rPr lang="en-GB" dirty="0"/>
            </a:br>
            <a:r>
              <a:rPr lang="en-GB" dirty="0"/>
              <a:t>- Plan</a:t>
            </a:r>
            <a:br>
              <a:rPr lang="en-GB" dirty="0"/>
            </a:br>
            <a:r>
              <a:rPr lang="en-GB" dirty="0"/>
              <a:t>- Review</a:t>
            </a:r>
            <a:endParaRPr lang="en-GB" b="1" dirty="0"/>
          </a:p>
        </p:txBody>
      </p:sp>
      <p:pic>
        <p:nvPicPr>
          <p:cNvPr id="6" name="Picture Placeholder 5" descr="Hand and five stars">
            <a:extLst>
              <a:ext uri="{FF2B5EF4-FFF2-40B4-BE49-F238E27FC236}">
                <a16:creationId xmlns:a16="http://schemas.microsoft.com/office/drawing/2014/main" id="{7DD77D3A-2D87-A23B-A6D1-67B7C5978A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47" b="27447"/>
          <a:stretch/>
        </p:blipFill>
        <p:spPr/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3CD2A4-9F4B-04F2-6EFA-D9CB19C5265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GB" dirty="0"/>
              <a:t>Be SMART</a:t>
            </a:r>
          </a:p>
          <a:p>
            <a:r>
              <a:rPr lang="en-GB" dirty="0"/>
              <a:t>Make it happen</a:t>
            </a:r>
          </a:p>
          <a:p>
            <a:r>
              <a:rPr lang="en-GB" dirty="0"/>
              <a:t>Measure your results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517EC24-C7AC-600F-FAF9-A707275E6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88C5DC4-5DBA-5EAC-F727-B8B365250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780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8ACF-A549-A8CE-04FF-9B502AFB8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PUBLISHING:</a:t>
            </a:r>
            <a:br>
              <a:rPr lang="en-GB" b="1" dirty="0"/>
            </a:br>
            <a:r>
              <a:rPr lang="en-GB" dirty="0"/>
              <a:t>- Self</a:t>
            </a:r>
            <a:br>
              <a:rPr lang="en-GB" dirty="0"/>
            </a:br>
            <a:r>
              <a:rPr lang="en-GB" dirty="0"/>
              <a:t>- Hybrid</a:t>
            </a:r>
            <a:br>
              <a:rPr lang="en-GB" dirty="0"/>
            </a:br>
            <a:r>
              <a:rPr lang="en-GB" dirty="0"/>
              <a:t>- Traditional </a:t>
            </a:r>
          </a:p>
        </p:txBody>
      </p:sp>
      <p:pic>
        <p:nvPicPr>
          <p:cNvPr id="6" name="Picture Placeholder 5" descr="Bucket of Champagne">
            <a:extLst>
              <a:ext uri="{FF2B5EF4-FFF2-40B4-BE49-F238E27FC236}">
                <a16:creationId xmlns:a16="http://schemas.microsoft.com/office/drawing/2014/main" id="{1B517E2E-5D54-5D60-07BC-A64EB8C9244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75" b="29975"/>
          <a:stretch>
            <a:fillRect/>
          </a:stretch>
        </p:blipFill>
        <p:spPr/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B1298B-5675-3483-390D-793D02179FF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GB" dirty="0"/>
              <a:t>How much control do you want?</a:t>
            </a:r>
          </a:p>
          <a:p>
            <a:r>
              <a:rPr lang="en-GB" dirty="0"/>
              <a:t>How much risk do you want?</a:t>
            </a:r>
          </a:p>
          <a:p>
            <a:r>
              <a:rPr lang="en-GB" dirty="0"/>
              <a:t>How much work do you want?</a:t>
            </a:r>
          </a:p>
          <a:p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428DB97-B2A7-899F-7DEB-5A845D142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F5D0354-44AA-2324-511D-5CECD205A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930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DBC95-541C-1393-06B6-E858A4145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147" y="93945"/>
            <a:ext cx="10652760" cy="969264"/>
          </a:xfrm>
        </p:spPr>
        <p:txBody>
          <a:bodyPr/>
          <a:lstStyle/>
          <a:p>
            <a:r>
              <a:rPr lang="en-GB" dirty="0"/>
              <a:t>Your Writing Journey…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5AD7140-0ACB-6AA1-00CE-2278EBBAA7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8104200"/>
              </p:ext>
            </p:extLst>
          </p:nvPr>
        </p:nvGraphicFramePr>
        <p:xfrm>
          <a:off x="320147" y="1063209"/>
          <a:ext cx="11416741" cy="5700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F445E9B7-FEA3-021A-9424-7A3F207D51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6255" y="3712057"/>
            <a:ext cx="1883827" cy="17436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856522-1F9D-EAE8-A197-22FD31921B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2454" y="3712057"/>
            <a:ext cx="1883827" cy="17436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97BB155-C651-851B-2A3C-75FF3E660C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0961" y="3712057"/>
            <a:ext cx="1883827" cy="17436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A127E4-4445-95CA-5A36-01FF6ED7AD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8653" y="3712057"/>
            <a:ext cx="1883827" cy="17436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F0DA542-7423-5DAC-6C05-8CE6A6758A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67770" y="3712057"/>
            <a:ext cx="1883827" cy="1743607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54EFD-CC87-858A-8064-9E3F7B8EC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175D8F-07A3-FB42-C8A1-4B8BBB8B3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693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549A5-CC18-7D21-2EE0-2C947C881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CONTACT: JOANNE BARKER AUTHOR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3A085-F2FE-740A-C0F0-820403AFCD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4000" b="1" dirty="0">
                <a:latin typeface="Aptos" panose="020B0004020202020204" pitchFamily="34" charset="0"/>
              </a:rPr>
              <a:t>Website: </a:t>
            </a:r>
            <a:r>
              <a:rPr lang="en-GB" sz="4000" dirty="0">
                <a:latin typeface="Aptos" panose="020B0004020202020204" pitchFamily="34" charset="0"/>
                <a:hlinkClick r:id="rId2"/>
              </a:rPr>
              <a:t>www.joannebarkerauthorevents.com</a:t>
            </a:r>
            <a:endParaRPr lang="en-GB" sz="4000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GB" sz="4000" b="1" dirty="0">
                <a:latin typeface="Aptos" panose="020B0004020202020204" pitchFamily="34" charset="0"/>
              </a:rPr>
              <a:t>Email: </a:t>
            </a:r>
            <a:r>
              <a:rPr lang="en-GB" sz="4000" dirty="0">
                <a:latin typeface="Aptos" panose="020B0004020202020204" pitchFamily="34" charset="0"/>
                <a:hlinkClick r:id="rId3"/>
              </a:rPr>
              <a:t>info@joannebarkerauthorevents.com</a:t>
            </a:r>
            <a:endParaRPr lang="en-GB" sz="4000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GB" sz="4000" b="1" dirty="0">
                <a:latin typeface="Aptos" panose="020B0004020202020204" pitchFamily="34" charset="0"/>
              </a:rPr>
              <a:t>FB: </a:t>
            </a:r>
            <a:r>
              <a:rPr lang="en-GB" sz="4000" dirty="0">
                <a:hlinkClick r:id="rId4"/>
              </a:rPr>
              <a:t>Joanne Barker Author | Facebook</a:t>
            </a:r>
            <a:endParaRPr lang="en-GB" sz="4000" dirty="0"/>
          </a:p>
          <a:p>
            <a:pPr marL="0" indent="0">
              <a:buNone/>
            </a:pPr>
            <a:r>
              <a:rPr lang="en-GB" sz="4000" b="1" dirty="0">
                <a:latin typeface="Aptos" panose="020B0004020202020204" pitchFamily="34" charset="0"/>
              </a:rPr>
              <a:t>Insta: </a:t>
            </a:r>
            <a:r>
              <a:rPr lang="en-GB" sz="4000" dirty="0">
                <a:hlinkClick r:id="rId5"/>
              </a:rPr>
              <a:t>Jo Barker (@jobarkerauthor) • Instagram photos and videos</a:t>
            </a:r>
            <a:endParaRPr lang="en-GB" sz="4000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GB" sz="4000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F05F68-76F6-1F46-25CA-DEC73A342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Joanne Barker Author Events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E98187-AA1A-8DE3-53CD-49E64C9C0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5EE702-0867-6FB6-A699-CFF6A46175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489" y="6493952"/>
            <a:ext cx="2645893" cy="34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869002"/>
      </p:ext>
    </p:extLst>
  </p:cSld>
  <p:clrMapOvr>
    <a:masterClrMapping/>
  </p:clrMapOvr>
</p:sld>
</file>

<file path=ppt/theme/theme1.xml><?xml version="1.0" encoding="utf-8"?>
<a:theme xmlns:a="http://schemas.openxmlformats.org/drawingml/2006/main" name="Dune">
  <a:themeElements>
    <a:clrScheme name="Dune">
      <a:dk1>
        <a:srgbClr val="131313"/>
      </a:dk1>
      <a:lt1>
        <a:sysClr val="window" lastClr="FFFFFF"/>
      </a:lt1>
      <a:dk2>
        <a:srgbClr val="203430"/>
      </a:dk2>
      <a:lt2>
        <a:srgbClr val="F0EDE6"/>
      </a:lt2>
      <a:accent1>
        <a:srgbClr val="A57361"/>
      </a:accent1>
      <a:accent2>
        <a:srgbClr val="CD9979"/>
      </a:accent2>
      <a:accent3>
        <a:srgbClr val="4E6C67"/>
      </a:accent3>
      <a:accent4>
        <a:srgbClr val="BA958C"/>
      </a:accent4>
      <a:accent5>
        <a:srgbClr val="A08C60"/>
      </a:accent5>
      <a:accent6>
        <a:srgbClr val="956969"/>
      </a:accent6>
      <a:hlink>
        <a:srgbClr val="B0685E"/>
      </a:hlink>
      <a:folHlink>
        <a:srgbClr val="5E827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une" id="{826328CA-5F67-4711-B85D-145ABD90F0C2}" vid="{19057A55-7D5A-4630-9E53-CA5ED644777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270</Words>
  <Application>Microsoft Office PowerPoint</Application>
  <PresentationFormat>Widescreen</PresentationFormat>
  <Paragraphs>54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Arial</vt:lpstr>
      <vt:lpstr>Neue Haas Grotesk Text Pro</vt:lpstr>
      <vt:lpstr>Dune</vt:lpstr>
      <vt:lpstr>Write That Book.</vt:lpstr>
      <vt:lpstr>Goals: - Awareness - Attitude - Action</vt:lpstr>
      <vt:lpstr>WRITING: - What - How - Who  </vt:lpstr>
      <vt:lpstr>EDITING: - Big - Copy - Proof</vt:lpstr>
      <vt:lpstr>MARKETING: - Target - Plan - Review</vt:lpstr>
      <vt:lpstr>PUBLISHING: - Self - Hybrid - Traditional </vt:lpstr>
      <vt:lpstr>Your Writing Journey…</vt:lpstr>
      <vt:lpstr>CONTACT: JOANNE BARKER AUTHOR EVENTS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 Barker</dc:creator>
  <cp:lastModifiedBy>Jo Barker</cp:lastModifiedBy>
  <cp:revision>3</cp:revision>
  <dcterms:created xsi:type="dcterms:W3CDTF">2026-01-19T13:35:26Z</dcterms:created>
  <dcterms:modified xsi:type="dcterms:W3CDTF">2026-04-28T15:16:36Z</dcterms:modified>
</cp:coreProperties>
</file>